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  <p:sldMasterId id="2147484513" r:id="rId2"/>
    <p:sldMasterId id="2147484370" r:id="rId3"/>
    <p:sldMasterId id="2147484425" r:id="rId4"/>
  </p:sldMasterIdLst>
  <p:notesMasterIdLst>
    <p:notesMasterId r:id="rId12"/>
  </p:notesMasterIdLst>
  <p:handoutMasterIdLst>
    <p:handoutMasterId r:id="rId13"/>
  </p:handoutMasterIdLst>
  <p:sldIdLst>
    <p:sldId id="807" r:id="rId5"/>
    <p:sldId id="889" r:id="rId6"/>
    <p:sldId id="888" r:id="rId7"/>
    <p:sldId id="891" r:id="rId8"/>
    <p:sldId id="890" r:id="rId9"/>
    <p:sldId id="854" r:id="rId10"/>
    <p:sldId id="857" r:id="rId11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B6CA00"/>
    <a:srgbClr val="D4AD4A"/>
    <a:srgbClr val="FE6662"/>
    <a:srgbClr val="FF5050"/>
    <a:srgbClr val="7EACCA"/>
    <a:srgbClr val="CBD8EC"/>
    <a:srgbClr val="003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76755" autoAdjust="0"/>
  </p:normalViewPr>
  <p:slideViewPr>
    <p:cSldViewPr snapToGrid="0">
      <p:cViewPr>
        <p:scale>
          <a:sx n="50" d="100"/>
          <a:sy n="50" d="100"/>
        </p:scale>
        <p:origin x="-2580" y="-1368"/>
      </p:cViewPr>
      <p:guideLst>
        <p:guide orient="horz" pos="220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52" d="100"/>
          <a:sy n="52" d="100"/>
        </p:scale>
        <p:origin x="2940" y="84"/>
      </p:cViewPr>
      <p:guideLst>
        <p:guide orient="horz" pos="3151"/>
        <p:guide pos="216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8617B-B379-404F-99E0-5E1266AF680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ACF295B-93B2-4FF3-B52F-8072F947E541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1CD41ED1-9F10-4EF6-9686-05D9C7792EDF}" type="parTrans" cxnId="{E3533AE4-E360-4500-AA00-D1B581EA21BA}">
      <dgm:prSet/>
      <dgm:spPr/>
      <dgm:t>
        <a:bodyPr/>
        <a:lstStyle/>
        <a:p>
          <a:endParaRPr lang="fr-FR"/>
        </a:p>
      </dgm:t>
    </dgm:pt>
    <dgm:pt modelId="{6BAB4F48-0A67-41EA-A761-E0125C592393}" type="sibTrans" cxnId="{E3533AE4-E360-4500-AA00-D1B581EA21BA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7F879214-7E3C-4152-9E54-222C60E71D8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2DFE2B1A-5F0E-4B48-96C6-FFC9455AE684}" type="parTrans" cxnId="{46779410-03FE-4856-991E-8BD9E2AFB11D}">
      <dgm:prSet/>
      <dgm:spPr/>
      <dgm:t>
        <a:bodyPr/>
        <a:lstStyle/>
        <a:p>
          <a:endParaRPr lang="fr-FR"/>
        </a:p>
      </dgm:t>
    </dgm:pt>
    <dgm:pt modelId="{90627E36-46E3-4B7E-8D6C-3B860E3E808A}" type="sibTrans" cxnId="{46779410-03FE-4856-991E-8BD9E2AFB11D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A0846D3-ECD7-4FE2-99DA-5B150B5F76A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9B7A8C76-2AB3-43E2-9F4A-508E8E73A061}" type="parTrans" cxnId="{FD25FD6A-4628-4514-BCFA-E11CA36CE327}">
      <dgm:prSet/>
      <dgm:spPr/>
      <dgm:t>
        <a:bodyPr/>
        <a:lstStyle/>
        <a:p>
          <a:endParaRPr lang="fr-FR"/>
        </a:p>
      </dgm:t>
    </dgm:pt>
    <dgm:pt modelId="{3B379099-A02F-464D-BD97-8D3230732FF8}" type="sibTrans" cxnId="{FD25FD6A-4628-4514-BCFA-E11CA36CE327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4AAACC9C-0BA5-43EB-A355-BE178F541454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E52F5503-8BA0-4C60-8E84-5E00D11B34C3}" type="parTrans" cxnId="{EE3E9A71-4E94-441E-AEB2-7A92D1DFCDA4}">
      <dgm:prSet/>
      <dgm:spPr/>
      <dgm:t>
        <a:bodyPr/>
        <a:lstStyle/>
        <a:p>
          <a:endParaRPr lang="fr-FR"/>
        </a:p>
      </dgm:t>
    </dgm:pt>
    <dgm:pt modelId="{09756EE4-DF33-41A2-BEB0-53E8F8041ED1}" type="sibTrans" cxnId="{EE3E9A71-4E94-441E-AEB2-7A92D1DFCDA4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2DC2B992-C52D-4933-95FA-2F57634BAEC8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745EFC6A-737F-40D0-A722-3E8867973C0D}" type="parTrans" cxnId="{837AA506-A1AC-4B09-B111-0D6A367A36E8}">
      <dgm:prSet/>
      <dgm:spPr/>
      <dgm:t>
        <a:bodyPr/>
        <a:lstStyle/>
        <a:p>
          <a:endParaRPr lang="fr-FR"/>
        </a:p>
      </dgm:t>
    </dgm:pt>
    <dgm:pt modelId="{9E6D9422-9AE4-4462-BE4D-B3F649568E47}" type="sibTrans" cxnId="{837AA506-A1AC-4B09-B111-0D6A367A36E8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3D7F0A6-2F38-44AB-8B3A-6C7DFA2AE5A7}">
      <dgm:prSet phldrT="[Texte]" custT="1"/>
      <dgm:spPr>
        <a:solidFill>
          <a:srgbClr val="FF5050"/>
        </a:solidFill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76BEDE7D-5923-4739-BB5E-D49C136831BA}" type="sibTrans" cxnId="{F02DE042-8DDE-4951-B12F-84612C113577}">
      <dgm:prSet/>
      <dgm:spPr>
        <a:solidFill>
          <a:srgbClr val="FF5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FR"/>
        </a:p>
      </dgm:t>
    </dgm:pt>
    <dgm:pt modelId="{DAE1A59B-46E5-40ED-9DC5-5EDCDDC9DA9A}" type="parTrans" cxnId="{F02DE042-8DDE-4951-B12F-84612C113577}">
      <dgm:prSet/>
      <dgm:spPr/>
      <dgm:t>
        <a:bodyPr/>
        <a:lstStyle/>
        <a:p>
          <a:endParaRPr lang="fr-FR"/>
        </a:p>
      </dgm:t>
    </dgm:pt>
    <dgm:pt modelId="{B7ED54B2-A2DB-4DC6-8704-A827C9E91EBC}" type="pres">
      <dgm:prSet presAssocID="{6488617B-B379-404F-99E0-5E1266AF68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4A5EC3-8DFE-4701-8EB9-23BF924D41CE}" type="pres">
      <dgm:prSet presAssocID="{5ACF295B-93B2-4FF3-B52F-8072F947E541}" presName="node" presStyleLbl="node1" presStyleIdx="0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03EF0-B9D6-428D-B821-567226979832}" type="pres">
      <dgm:prSet presAssocID="{6BAB4F48-0A67-41EA-A761-E0125C59239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85F5BE01-6996-4E65-B8FF-CA67AC65E5EE}" type="pres">
      <dgm:prSet presAssocID="{6BAB4F48-0A67-41EA-A761-E0125C59239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0CE9EAA6-7CA0-412E-A132-B65E3B72829A}" type="pres">
      <dgm:prSet presAssocID="{7F879214-7E3C-4152-9E54-222C60E71D80}" presName="node" presStyleLbl="node1" presStyleIdx="1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C00DD8-B1A8-4239-A2C6-4E5C3A7D4BF8}" type="pres">
      <dgm:prSet presAssocID="{90627E36-46E3-4B7E-8D6C-3B860E3E808A}" presName="sibTrans" presStyleLbl="sibTrans2D1" presStyleIdx="1" presStyleCnt="6"/>
      <dgm:spPr/>
      <dgm:t>
        <a:bodyPr/>
        <a:lstStyle/>
        <a:p>
          <a:endParaRPr lang="fr-FR"/>
        </a:p>
      </dgm:t>
    </dgm:pt>
    <dgm:pt modelId="{774BD64C-B9FC-4F85-B3D7-EFC926D42CB3}" type="pres">
      <dgm:prSet presAssocID="{90627E36-46E3-4B7E-8D6C-3B860E3E808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6743006F-C840-403E-9816-3E56673AB88C}" type="pres">
      <dgm:prSet presAssocID="{9A0846D3-ECD7-4FE2-99DA-5B150B5F76A0}" presName="node" presStyleLbl="node1" presStyleIdx="2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04F46-80F4-4B86-AD38-5467F00BD7F8}" type="pres">
      <dgm:prSet presAssocID="{3B379099-A02F-464D-BD97-8D3230732FF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5BE07EF7-7747-4A23-8530-8596323E5FE3}" type="pres">
      <dgm:prSet presAssocID="{3B379099-A02F-464D-BD97-8D3230732FF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BB38D6A1-7ABA-4CC9-916A-379BE8305558}" type="pres">
      <dgm:prSet presAssocID="{4AAACC9C-0BA5-43EB-A355-BE178F541454}" presName="node" presStyleLbl="node1" presStyleIdx="3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862EA1-1C61-490C-9493-21BCBA2509BC}" type="pres">
      <dgm:prSet presAssocID="{09756EE4-DF33-41A2-BEB0-53E8F8041ED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73870F9B-04E9-483A-8C62-610AC42D74A7}" type="pres">
      <dgm:prSet presAssocID="{09756EE4-DF33-41A2-BEB0-53E8F8041ED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893E74B-1043-4FB5-B7E4-DACAC291C250}" type="pres">
      <dgm:prSet presAssocID="{2DC2B992-C52D-4933-95FA-2F57634BAEC8}" presName="node" presStyleLbl="node1" presStyleIdx="4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D7AA2-1B92-4AE3-8ECD-91EDA6E7AA16}" type="pres">
      <dgm:prSet presAssocID="{9E6D9422-9AE4-4462-BE4D-B3F649568E47}" presName="sibTrans" presStyleLbl="sibTrans2D1" presStyleIdx="4" presStyleCnt="6"/>
      <dgm:spPr/>
      <dgm:t>
        <a:bodyPr/>
        <a:lstStyle/>
        <a:p>
          <a:endParaRPr lang="fr-FR"/>
        </a:p>
      </dgm:t>
    </dgm:pt>
    <dgm:pt modelId="{FFD96333-3C6B-421E-90FC-B8952E7F8192}" type="pres">
      <dgm:prSet presAssocID="{9E6D9422-9AE4-4462-BE4D-B3F649568E47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D048F6B0-B1EE-402C-9FCE-63E77285B139}" type="pres">
      <dgm:prSet presAssocID="{93D7F0A6-2F38-44AB-8B3A-6C7DFA2AE5A7}" presName="node" presStyleLbl="node1" presStyleIdx="5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72B52-47EA-4CB9-B546-4397E6E935C9}" type="pres">
      <dgm:prSet presAssocID="{76BEDE7D-5923-4739-BB5E-D49C136831BA}" presName="sibTrans" presStyleLbl="sibTrans2D1" presStyleIdx="5" presStyleCnt="6"/>
      <dgm:spPr/>
      <dgm:t>
        <a:bodyPr/>
        <a:lstStyle/>
        <a:p>
          <a:endParaRPr lang="fr-FR"/>
        </a:p>
      </dgm:t>
    </dgm:pt>
    <dgm:pt modelId="{F6CEE10F-C334-4461-84F2-519955E57AB0}" type="pres">
      <dgm:prSet presAssocID="{76BEDE7D-5923-4739-BB5E-D49C136831BA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797A0E29-AFF8-4EE2-AB10-214E74345245}" type="presOf" srcId="{9E6D9422-9AE4-4462-BE4D-B3F649568E47}" destId="{FFD96333-3C6B-421E-90FC-B8952E7F8192}" srcOrd="1" destOrd="0" presId="urn:microsoft.com/office/officeart/2005/8/layout/cycle2"/>
    <dgm:cxn modelId="{46779410-03FE-4856-991E-8BD9E2AFB11D}" srcId="{6488617B-B379-404F-99E0-5E1266AF680F}" destId="{7F879214-7E3C-4152-9E54-222C60E71D80}" srcOrd="1" destOrd="0" parTransId="{2DFE2B1A-5F0E-4B48-96C6-FFC9455AE684}" sibTransId="{90627E36-46E3-4B7E-8D6C-3B860E3E808A}"/>
    <dgm:cxn modelId="{B7067D31-8379-46A4-B684-100916FA0E45}" type="presOf" srcId="{6BAB4F48-0A67-41EA-A761-E0125C592393}" destId="{85F5BE01-6996-4E65-B8FF-CA67AC65E5EE}" srcOrd="1" destOrd="0" presId="urn:microsoft.com/office/officeart/2005/8/layout/cycle2"/>
    <dgm:cxn modelId="{642259DF-0628-4AB5-B286-814BF22FC124}" type="presOf" srcId="{76BEDE7D-5923-4739-BB5E-D49C136831BA}" destId="{F6CEE10F-C334-4461-84F2-519955E57AB0}" srcOrd="1" destOrd="0" presId="urn:microsoft.com/office/officeart/2005/8/layout/cycle2"/>
    <dgm:cxn modelId="{837AA506-A1AC-4B09-B111-0D6A367A36E8}" srcId="{6488617B-B379-404F-99E0-5E1266AF680F}" destId="{2DC2B992-C52D-4933-95FA-2F57634BAEC8}" srcOrd="4" destOrd="0" parTransId="{745EFC6A-737F-40D0-A722-3E8867973C0D}" sibTransId="{9E6D9422-9AE4-4462-BE4D-B3F649568E47}"/>
    <dgm:cxn modelId="{E3533AE4-E360-4500-AA00-D1B581EA21BA}" srcId="{6488617B-B379-404F-99E0-5E1266AF680F}" destId="{5ACF295B-93B2-4FF3-B52F-8072F947E541}" srcOrd="0" destOrd="0" parTransId="{1CD41ED1-9F10-4EF6-9686-05D9C7792EDF}" sibTransId="{6BAB4F48-0A67-41EA-A761-E0125C592393}"/>
    <dgm:cxn modelId="{281D9742-A5DA-4469-84BA-20D1B7C1060E}" type="presOf" srcId="{3B379099-A02F-464D-BD97-8D3230732FF8}" destId="{2EC04F46-80F4-4B86-AD38-5467F00BD7F8}" srcOrd="0" destOrd="0" presId="urn:microsoft.com/office/officeart/2005/8/layout/cycle2"/>
    <dgm:cxn modelId="{6C57981A-C64F-404B-9205-1E1A18BAB55E}" type="presOf" srcId="{3B379099-A02F-464D-BD97-8D3230732FF8}" destId="{5BE07EF7-7747-4A23-8530-8596323E5FE3}" srcOrd="1" destOrd="0" presId="urn:microsoft.com/office/officeart/2005/8/layout/cycle2"/>
    <dgm:cxn modelId="{6D9EC67B-6BC4-4894-9088-FF79FA91DC5F}" type="presOf" srcId="{09756EE4-DF33-41A2-BEB0-53E8F8041ED1}" destId="{31862EA1-1C61-490C-9493-21BCBA2509BC}" srcOrd="0" destOrd="0" presId="urn:microsoft.com/office/officeart/2005/8/layout/cycle2"/>
    <dgm:cxn modelId="{1622D810-A5D3-43FB-AD82-AA1660FCDA8C}" type="presOf" srcId="{90627E36-46E3-4B7E-8D6C-3B860E3E808A}" destId="{774BD64C-B9FC-4F85-B3D7-EFC926D42CB3}" srcOrd="1" destOrd="0" presId="urn:microsoft.com/office/officeart/2005/8/layout/cycle2"/>
    <dgm:cxn modelId="{39639B3B-C980-407B-9272-25DC5BD8AF81}" type="presOf" srcId="{9A0846D3-ECD7-4FE2-99DA-5B150B5F76A0}" destId="{6743006F-C840-403E-9816-3E56673AB88C}" srcOrd="0" destOrd="0" presId="urn:microsoft.com/office/officeart/2005/8/layout/cycle2"/>
    <dgm:cxn modelId="{6CA3C051-A7DE-4213-BFEC-EC5B211F25E8}" type="presOf" srcId="{9E6D9422-9AE4-4462-BE4D-B3F649568E47}" destId="{9CDD7AA2-1B92-4AE3-8ECD-91EDA6E7AA16}" srcOrd="0" destOrd="0" presId="urn:microsoft.com/office/officeart/2005/8/layout/cycle2"/>
    <dgm:cxn modelId="{5CDD94AB-DC54-4644-AE5B-CB399413F69F}" type="presOf" srcId="{09756EE4-DF33-41A2-BEB0-53E8F8041ED1}" destId="{73870F9B-04E9-483A-8C62-610AC42D74A7}" srcOrd="1" destOrd="0" presId="urn:microsoft.com/office/officeart/2005/8/layout/cycle2"/>
    <dgm:cxn modelId="{F02DE042-8DDE-4951-B12F-84612C113577}" srcId="{6488617B-B379-404F-99E0-5E1266AF680F}" destId="{93D7F0A6-2F38-44AB-8B3A-6C7DFA2AE5A7}" srcOrd="5" destOrd="0" parTransId="{DAE1A59B-46E5-40ED-9DC5-5EDCDDC9DA9A}" sibTransId="{76BEDE7D-5923-4739-BB5E-D49C136831BA}"/>
    <dgm:cxn modelId="{D55A746B-D7F1-47D1-8936-43B6A63AD593}" type="presOf" srcId="{90627E36-46E3-4B7E-8D6C-3B860E3E808A}" destId="{D1C00DD8-B1A8-4239-A2C6-4E5C3A7D4BF8}" srcOrd="0" destOrd="0" presId="urn:microsoft.com/office/officeart/2005/8/layout/cycle2"/>
    <dgm:cxn modelId="{22A045E9-3228-4E43-88CD-CC23E529474C}" type="presOf" srcId="{4AAACC9C-0BA5-43EB-A355-BE178F541454}" destId="{BB38D6A1-7ABA-4CC9-916A-379BE8305558}" srcOrd="0" destOrd="0" presId="urn:microsoft.com/office/officeart/2005/8/layout/cycle2"/>
    <dgm:cxn modelId="{3080A1FA-EACA-408D-AF0C-DB2FB559540E}" type="presOf" srcId="{7F879214-7E3C-4152-9E54-222C60E71D80}" destId="{0CE9EAA6-7CA0-412E-A132-B65E3B72829A}" srcOrd="0" destOrd="0" presId="urn:microsoft.com/office/officeart/2005/8/layout/cycle2"/>
    <dgm:cxn modelId="{3A657673-B578-444A-9D1D-1F62B833BEFC}" type="presOf" srcId="{5ACF295B-93B2-4FF3-B52F-8072F947E541}" destId="{7D4A5EC3-8DFE-4701-8EB9-23BF924D41CE}" srcOrd="0" destOrd="0" presId="urn:microsoft.com/office/officeart/2005/8/layout/cycle2"/>
    <dgm:cxn modelId="{59F40224-D251-4E41-B9D7-60038A6FF85F}" type="presOf" srcId="{93D7F0A6-2F38-44AB-8B3A-6C7DFA2AE5A7}" destId="{D048F6B0-B1EE-402C-9FCE-63E77285B139}" srcOrd="0" destOrd="0" presId="urn:microsoft.com/office/officeart/2005/8/layout/cycle2"/>
    <dgm:cxn modelId="{64FB4B4D-8CC4-4708-9AE4-867A7D67FA81}" type="presOf" srcId="{6488617B-B379-404F-99E0-5E1266AF680F}" destId="{B7ED54B2-A2DB-4DC6-8704-A827C9E91EBC}" srcOrd="0" destOrd="0" presId="urn:microsoft.com/office/officeart/2005/8/layout/cycle2"/>
    <dgm:cxn modelId="{08CF9C06-0767-490C-8B7D-6F4CD4336086}" type="presOf" srcId="{76BEDE7D-5923-4739-BB5E-D49C136831BA}" destId="{20472B52-47EA-4CB9-B546-4397E6E935C9}" srcOrd="0" destOrd="0" presId="urn:microsoft.com/office/officeart/2005/8/layout/cycle2"/>
    <dgm:cxn modelId="{EE3E9A71-4E94-441E-AEB2-7A92D1DFCDA4}" srcId="{6488617B-B379-404F-99E0-5E1266AF680F}" destId="{4AAACC9C-0BA5-43EB-A355-BE178F541454}" srcOrd="3" destOrd="0" parTransId="{E52F5503-8BA0-4C60-8E84-5E00D11B34C3}" sibTransId="{09756EE4-DF33-41A2-BEB0-53E8F8041ED1}"/>
    <dgm:cxn modelId="{A461AC79-7DB6-433D-AEC6-1245AEC6588B}" type="presOf" srcId="{2DC2B992-C52D-4933-95FA-2F57634BAEC8}" destId="{E893E74B-1043-4FB5-B7E4-DACAC291C250}" srcOrd="0" destOrd="0" presId="urn:microsoft.com/office/officeart/2005/8/layout/cycle2"/>
    <dgm:cxn modelId="{FD25FD6A-4628-4514-BCFA-E11CA36CE327}" srcId="{6488617B-B379-404F-99E0-5E1266AF680F}" destId="{9A0846D3-ECD7-4FE2-99DA-5B150B5F76A0}" srcOrd="2" destOrd="0" parTransId="{9B7A8C76-2AB3-43E2-9F4A-508E8E73A061}" sibTransId="{3B379099-A02F-464D-BD97-8D3230732FF8}"/>
    <dgm:cxn modelId="{0E52590C-9809-4370-8973-D8C12ACEDF4F}" type="presOf" srcId="{6BAB4F48-0A67-41EA-A761-E0125C592393}" destId="{D2003EF0-B9D6-428D-B821-567226979832}" srcOrd="0" destOrd="0" presId="urn:microsoft.com/office/officeart/2005/8/layout/cycle2"/>
    <dgm:cxn modelId="{D3C19C93-FCFD-43B4-88B7-FB2B72443CFF}" type="presParOf" srcId="{B7ED54B2-A2DB-4DC6-8704-A827C9E91EBC}" destId="{7D4A5EC3-8DFE-4701-8EB9-23BF924D41CE}" srcOrd="0" destOrd="0" presId="urn:microsoft.com/office/officeart/2005/8/layout/cycle2"/>
    <dgm:cxn modelId="{7A2C3234-A478-4900-A51D-D6E89204A261}" type="presParOf" srcId="{B7ED54B2-A2DB-4DC6-8704-A827C9E91EBC}" destId="{D2003EF0-B9D6-428D-B821-567226979832}" srcOrd="1" destOrd="0" presId="urn:microsoft.com/office/officeart/2005/8/layout/cycle2"/>
    <dgm:cxn modelId="{AF9CA032-F439-4FCF-874B-B0428B8E05AD}" type="presParOf" srcId="{D2003EF0-B9D6-428D-B821-567226979832}" destId="{85F5BE01-6996-4E65-B8FF-CA67AC65E5EE}" srcOrd="0" destOrd="0" presId="urn:microsoft.com/office/officeart/2005/8/layout/cycle2"/>
    <dgm:cxn modelId="{D8D3DE1B-2A82-40F0-AE15-B7010D98A867}" type="presParOf" srcId="{B7ED54B2-A2DB-4DC6-8704-A827C9E91EBC}" destId="{0CE9EAA6-7CA0-412E-A132-B65E3B72829A}" srcOrd="2" destOrd="0" presId="urn:microsoft.com/office/officeart/2005/8/layout/cycle2"/>
    <dgm:cxn modelId="{6459E4B0-C4FC-411F-99B3-35E923866FF5}" type="presParOf" srcId="{B7ED54B2-A2DB-4DC6-8704-A827C9E91EBC}" destId="{D1C00DD8-B1A8-4239-A2C6-4E5C3A7D4BF8}" srcOrd="3" destOrd="0" presId="urn:microsoft.com/office/officeart/2005/8/layout/cycle2"/>
    <dgm:cxn modelId="{C49268B2-EC56-4274-9B8D-AA9BBBF6F08E}" type="presParOf" srcId="{D1C00DD8-B1A8-4239-A2C6-4E5C3A7D4BF8}" destId="{774BD64C-B9FC-4F85-B3D7-EFC926D42CB3}" srcOrd="0" destOrd="0" presId="urn:microsoft.com/office/officeart/2005/8/layout/cycle2"/>
    <dgm:cxn modelId="{96E5592E-9672-47A6-B50D-0E47CD57DDD9}" type="presParOf" srcId="{B7ED54B2-A2DB-4DC6-8704-A827C9E91EBC}" destId="{6743006F-C840-403E-9816-3E56673AB88C}" srcOrd="4" destOrd="0" presId="urn:microsoft.com/office/officeart/2005/8/layout/cycle2"/>
    <dgm:cxn modelId="{659DEBFC-E6E1-4008-9417-BEE29476C26D}" type="presParOf" srcId="{B7ED54B2-A2DB-4DC6-8704-A827C9E91EBC}" destId="{2EC04F46-80F4-4B86-AD38-5467F00BD7F8}" srcOrd="5" destOrd="0" presId="urn:microsoft.com/office/officeart/2005/8/layout/cycle2"/>
    <dgm:cxn modelId="{86A90BD8-951B-4BC6-B841-7EF888687DF0}" type="presParOf" srcId="{2EC04F46-80F4-4B86-AD38-5467F00BD7F8}" destId="{5BE07EF7-7747-4A23-8530-8596323E5FE3}" srcOrd="0" destOrd="0" presId="urn:microsoft.com/office/officeart/2005/8/layout/cycle2"/>
    <dgm:cxn modelId="{5D990D81-CD7A-41F1-81F1-22F7154250DD}" type="presParOf" srcId="{B7ED54B2-A2DB-4DC6-8704-A827C9E91EBC}" destId="{BB38D6A1-7ABA-4CC9-916A-379BE8305558}" srcOrd="6" destOrd="0" presId="urn:microsoft.com/office/officeart/2005/8/layout/cycle2"/>
    <dgm:cxn modelId="{A9901A3A-1AEA-4ADB-BC38-16595AE11DF8}" type="presParOf" srcId="{B7ED54B2-A2DB-4DC6-8704-A827C9E91EBC}" destId="{31862EA1-1C61-490C-9493-21BCBA2509BC}" srcOrd="7" destOrd="0" presId="urn:microsoft.com/office/officeart/2005/8/layout/cycle2"/>
    <dgm:cxn modelId="{9DED918F-2C8D-480E-8597-0053AA4DE87F}" type="presParOf" srcId="{31862EA1-1C61-490C-9493-21BCBA2509BC}" destId="{73870F9B-04E9-483A-8C62-610AC42D74A7}" srcOrd="0" destOrd="0" presId="urn:microsoft.com/office/officeart/2005/8/layout/cycle2"/>
    <dgm:cxn modelId="{C2F59CB5-8825-410C-B225-5393AA850122}" type="presParOf" srcId="{B7ED54B2-A2DB-4DC6-8704-A827C9E91EBC}" destId="{E893E74B-1043-4FB5-B7E4-DACAC291C250}" srcOrd="8" destOrd="0" presId="urn:microsoft.com/office/officeart/2005/8/layout/cycle2"/>
    <dgm:cxn modelId="{570A9E64-89F6-499A-ABB4-E433E2087B96}" type="presParOf" srcId="{B7ED54B2-A2DB-4DC6-8704-A827C9E91EBC}" destId="{9CDD7AA2-1B92-4AE3-8ECD-91EDA6E7AA16}" srcOrd="9" destOrd="0" presId="urn:microsoft.com/office/officeart/2005/8/layout/cycle2"/>
    <dgm:cxn modelId="{6D9F182B-DEEA-40EE-B20F-FFEA11195477}" type="presParOf" srcId="{9CDD7AA2-1B92-4AE3-8ECD-91EDA6E7AA16}" destId="{FFD96333-3C6B-421E-90FC-B8952E7F8192}" srcOrd="0" destOrd="0" presId="urn:microsoft.com/office/officeart/2005/8/layout/cycle2"/>
    <dgm:cxn modelId="{D3252523-3C17-40B2-9637-9C43C3D63374}" type="presParOf" srcId="{B7ED54B2-A2DB-4DC6-8704-A827C9E91EBC}" destId="{D048F6B0-B1EE-402C-9FCE-63E77285B139}" srcOrd="10" destOrd="0" presId="urn:microsoft.com/office/officeart/2005/8/layout/cycle2"/>
    <dgm:cxn modelId="{4DA7686B-E3D9-4618-AE41-727AA9A0CBA9}" type="presParOf" srcId="{B7ED54B2-A2DB-4DC6-8704-A827C9E91EBC}" destId="{20472B52-47EA-4CB9-B546-4397E6E935C9}" srcOrd="11" destOrd="0" presId="urn:microsoft.com/office/officeart/2005/8/layout/cycle2"/>
    <dgm:cxn modelId="{30F85894-4D1E-48FF-850E-733DFA7CBE80}" type="presParOf" srcId="{20472B52-47EA-4CB9-B546-4397E6E935C9}" destId="{F6CEE10F-C334-4461-84F2-519955E57A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8617B-B379-404F-99E0-5E1266AF680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ACF295B-93B2-4FF3-B52F-8072F947E541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Enjeux &amp; contraintes </a:t>
          </a:r>
          <a:endParaRPr lang="fr-FR" sz="1200" dirty="0">
            <a:solidFill>
              <a:schemeClr val="tx1"/>
            </a:solidFill>
          </a:endParaRPr>
        </a:p>
      </dgm:t>
    </dgm:pt>
    <dgm:pt modelId="{1CD41ED1-9F10-4EF6-9686-05D9C7792EDF}" type="parTrans" cxnId="{E3533AE4-E360-4500-AA00-D1B581EA21BA}">
      <dgm:prSet/>
      <dgm:spPr/>
      <dgm:t>
        <a:bodyPr/>
        <a:lstStyle/>
        <a:p>
          <a:endParaRPr lang="fr-FR"/>
        </a:p>
      </dgm:t>
    </dgm:pt>
    <dgm:pt modelId="{6BAB4F48-0A67-41EA-A761-E0125C592393}" type="sibTrans" cxnId="{E3533AE4-E360-4500-AA00-D1B581EA21BA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7F879214-7E3C-4152-9E54-222C60E71D8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Fonctions attendues </a:t>
          </a:r>
          <a:endParaRPr lang="fr-FR" sz="1200" dirty="0">
            <a:solidFill>
              <a:schemeClr val="tx1"/>
            </a:solidFill>
          </a:endParaRPr>
        </a:p>
      </dgm:t>
    </dgm:pt>
    <dgm:pt modelId="{2DFE2B1A-5F0E-4B48-96C6-FFC9455AE684}" type="parTrans" cxnId="{46779410-03FE-4856-991E-8BD9E2AFB11D}">
      <dgm:prSet/>
      <dgm:spPr/>
      <dgm:t>
        <a:bodyPr/>
        <a:lstStyle/>
        <a:p>
          <a:endParaRPr lang="fr-FR"/>
        </a:p>
      </dgm:t>
    </dgm:pt>
    <dgm:pt modelId="{90627E36-46E3-4B7E-8D6C-3B860E3E808A}" type="sibTrans" cxnId="{46779410-03FE-4856-991E-8BD9E2AFB11D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A0846D3-ECD7-4FE2-99DA-5B150B5F76A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Convergence &amp; mutualisation</a:t>
          </a:r>
          <a:endParaRPr lang="fr-FR" sz="1200" dirty="0">
            <a:solidFill>
              <a:schemeClr val="tx1"/>
            </a:solidFill>
          </a:endParaRPr>
        </a:p>
      </dgm:t>
    </dgm:pt>
    <dgm:pt modelId="{9B7A8C76-2AB3-43E2-9F4A-508E8E73A061}" type="parTrans" cxnId="{FD25FD6A-4628-4514-BCFA-E11CA36CE327}">
      <dgm:prSet/>
      <dgm:spPr/>
      <dgm:t>
        <a:bodyPr/>
        <a:lstStyle/>
        <a:p>
          <a:endParaRPr lang="fr-FR"/>
        </a:p>
      </dgm:t>
    </dgm:pt>
    <dgm:pt modelId="{3B379099-A02F-464D-BD97-8D3230732FF8}" type="sibTrans" cxnId="{FD25FD6A-4628-4514-BCFA-E11CA36CE327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4AAACC9C-0BA5-43EB-A355-BE178F541454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Data &amp; BIM</a:t>
          </a:r>
          <a:endParaRPr lang="fr-FR" sz="1200" dirty="0">
            <a:solidFill>
              <a:schemeClr val="tx1"/>
            </a:solidFill>
          </a:endParaRPr>
        </a:p>
      </dgm:t>
    </dgm:pt>
    <dgm:pt modelId="{E52F5503-8BA0-4C60-8E84-5E00D11B34C3}" type="parTrans" cxnId="{EE3E9A71-4E94-441E-AEB2-7A92D1DFCDA4}">
      <dgm:prSet/>
      <dgm:spPr/>
      <dgm:t>
        <a:bodyPr/>
        <a:lstStyle/>
        <a:p>
          <a:endParaRPr lang="fr-FR"/>
        </a:p>
      </dgm:t>
    </dgm:pt>
    <dgm:pt modelId="{09756EE4-DF33-41A2-BEB0-53E8F8041ED1}" type="sibTrans" cxnId="{EE3E9A71-4E94-441E-AEB2-7A92D1DFCDA4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2DC2B992-C52D-4933-95FA-2F57634BAEC8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R2S: condition nécessaire  ?</a:t>
          </a:r>
          <a:endParaRPr lang="fr-FR" sz="1200" dirty="0">
            <a:solidFill>
              <a:schemeClr val="tx1"/>
            </a:solidFill>
          </a:endParaRPr>
        </a:p>
      </dgm:t>
    </dgm:pt>
    <dgm:pt modelId="{745EFC6A-737F-40D0-A722-3E8867973C0D}" type="parTrans" cxnId="{837AA506-A1AC-4B09-B111-0D6A367A36E8}">
      <dgm:prSet/>
      <dgm:spPr/>
      <dgm:t>
        <a:bodyPr/>
        <a:lstStyle/>
        <a:p>
          <a:endParaRPr lang="fr-FR"/>
        </a:p>
      </dgm:t>
    </dgm:pt>
    <dgm:pt modelId="{9E6D9422-9AE4-4462-BE4D-B3F649568E47}" type="sibTrans" cxnId="{837AA506-A1AC-4B09-B111-0D6A367A36E8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3D7F0A6-2F38-44AB-8B3A-6C7DFA2AE5A7}">
      <dgm:prSet phldrT="[Texte]" custT="1"/>
      <dgm:spPr>
        <a:solidFill>
          <a:srgbClr val="FF5050"/>
        </a:solidFill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Référentiel BAAS </a:t>
          </a:r>
          <a:endParaRPr lang="fr-FR" sz="1200" dirty="0">
            <a:solidFill>
              <a:schemeClr val="tx1"/>
            </a:solidFill>
          </a:endParaRPr>
        </a:p>
      </dgm:t>
    </dgm:pt>
    <dgm:pt modelId="{DAE1A59B-46E5-40ED-9DC5-5EDCDDC9DA9A}" type="parTrans" cxnId="{F02DE042-8DDE-4951-B12F-84612C113577}">
      <dgm:prSet/>
      <dgm:spPr/>
      <dgm:t>
        <a:bodyPr/>
        <a:lstStyle/>
        <a:p>
          <a:endParaRPr lang="fr-FR"/>
        </a:p>
      </dgm:t>
    </dgm:pt>
    <dgm:pt modelId="{76BEDE7D-5923-4739-BB5E-D49C136831BA}" type="sibTrans" cxnId="{F02DE042-8DDE-4951-B12F-84612C113577}">
      <dgm:prSet/>
      <dgm:spPr>
        <a:solidFill>
          <a:srgbClr val="FF5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FR"/>
        </a:p>
      </dgm:t>
    </dgm:pt>
    <dgm:pt modelId="{B7ED54B2-A2DB-4DC6-8704-A827C9E91EBC}" type="pres">
      <dgm:prSet presAssocID="{6488617B-B379-404F-99E0-5E1266AF68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4A5EC3-8DFE-4701-8EB9-23BF924D41CE}" type="pres">
      <dgm:prSet presAssocID="{5ACF295B-93B2-4FF3-B52F-8072F947E541}" presName="node" presStyleLbl="node1" presStyleIdx="0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03EF0-B9D6-428D-B821-567226979832}" type="pres">
      <dgm:prSet presAssocID="{6BAB4F48-0A67-41EA-A761-E0125C59239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85F5BE01-6996-4E65-B8FF-CA67AC65E5EE}" type="pres">
      <dgm:prSet presAssocID="{6BAB4F48-0A67-41EA-A761-E0125C59239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0CE9EAA6-7CA0-412E-A132-B65E3B72829A}" type="pres">
      <dgm:prSet presAssocID="{7F879214-7E3C-4152-9E54-222C60E71D80}" presName="node" presStyleLbl="node1" presStyleIdx="1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C00DD8-B1A8-4239-A2C6-4E5C3A7D4BF8}" type="pres">
      <dgm:prSet presAssocID="{90627E36-46E3-4B7E-8D6C-3B860E3E808A}" presName="sibTrans" presStyleLbl="sibTrans2D1" presStyleIdx="1" presStyleCnt="6"/>
      <dgm:spPr/>
      <dgm:t>
        <a:bodyPr/>
        <a:lstStyle/>
        <a:p>
          <a:endParaRPr lang="fr-FR"/>
        </a:p>
      </dgm:t>
    </dgm:pt>
    <dgm:pt modelId="{774BD64C-B9FC-4F85-B3D7-EFC926D42CB3}" type="pres">
      <dgm:prSet presAssocID="{90627E36-46E3-4B7E-8D6C-3B860E3E808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6743006F-C840-403E-9816-3E56673AB88C}" type="pres">
      <dgm:prSet presAssocID="{9A0846D3-ECD7-4FE2-99DA-5B150B5F76A0}" presName="node" presStyleLbl="node1" presStyleIdx="2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04F46-80F4-4B86-AD38-5467F00BD7F8}" type="pres">
      <dgm:prSet presAssocID="{3B379099-A02F-464D-BD97-8D3230732FF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5BE07EF7-7747-4A23-8530-8596323E5FE3}" type="pres">
      <dgm:prSet presAssocID="{3B379099-A02F-464D-BD97-8D3230732FF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BB38D6A1-7ABA-4CC9-916A-379BE8305558}" type="pres">
      <dgm:prSet presAssocID="{4AAACC9C-0BA5-43EB-A355-BE178F541454}" presName="node" presStyleLbl="node1" presStyleIdx="3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862EA1-1C61-490C-9493-21BCBA2509BC}" type="pres">
      <dgm:prSet presAssocID="{09756EE4-DF33-41A2-BEB0-53E8F8041ED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73870F9B-04E9-483A-8C62-610AC42D74A7}" type="pres">
      <dgm:prSet presAssocID="{09756EE4-DF33-41A2-BEB0-53E8F8041ED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893E74B-1043-4FB5-B7E4-DACAC291C250}" type="pres">
      <dgm:prSet presAssocID="{2DC2B992-C52D-4933-95FA-2F57634BAEC8}" presName="node" presStyleLbl="node1" presStyleIdx="4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D7AA2-1B92-4AE3-8ECD-91EDA6E7AA16}" type="pres">
      <dgm:prSet presAssocID="{9E6D9422-9AE4-4462-BE4D-B3F649568E47}" presName="sibTrans" presStyleLbl="sibTrans2D1" presStyleIdx="4" presStyleCnt="6"/>
      <dgm:spPr/>
      <dgm:t>
        <a:bodyPr/>
        <a:lstStyle/>
        <a:p>
          <a:endParaRPr lang="fr-FR"/>
        </a:p>
      </dgm:t>
    </dgm:pt>
    <dgm:pt modelId="{FFD96333-3C6B-421E-90FC-B8952E7F8192}" type="pres">
      <dgm:prSet presAssocID="{9E6D9422-9AE4-4462-BE4D-B3F649568E47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D048F6B0-B1EE-402C-9FCE-63E77285B139}" type="pres">
      <dgm:prSet presAssocID="{93D7F0A6-2F38-44AB-8B3A-6C7DFA2AE5A7}" presName="node" presStyleLbl="node1" presStyleIdx="5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72B52-47EA-4CB9-B546-4397E6E935C9}" type="pres">
      <dgm:prSet presAssocID="{76BEDE7D-5923-4739-BB5E-D49C136831BA}" presName="sibTrans" presStyleLbl="sibTrans2D1" presStyleIdx="5" presStyleCnt="6"/>
      <dgm:spPr/>
      <dgm:t>
        <a:bodyPr/>
        <a:lstStyle/>
        <a:p>
          <a:endParaRPr lang="fr-FR"/>
        </a:p>
      </dgm:t>
    </dgm:pt>
    <dgm:pt modelId="{F6CEE10F-C334-4461-84F2-519955E57AB0}" type="pres">
      <dgm:prSet presAssocID="{76BEDE7D-5923-4739-BB5E-D49C136831BA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FD25FD6A-4628-4514-BCFA-E11CA36CE327}" srcId="{6488617B-B379-404F-99E0-5E1266AF680F}" destId="{9A0846D3-ECD7-4FE2-99DA-5B150B5F76A0}" srcOrd="2" destOrd="0" parTransId="{9B7A8C76-2AB3-43E2-9F4A-508E8E73A061}" sibTransId="{3B379099-A02F-464D-BD97-8D3230732FF8}"/>
    <dgm:cxn modelId="{9F169A78-B650-46F9-BF6A-678DECD72DF7}" type="presOf" srcId="{76BEDE7D-5923-4739-BB5E-D49C136831BA}" destId="{20472B52-47EA-4CB9-B546-4397E6E935C9}" srcOrd="0" destOrd="0" presId="urn:microsoft.com/office/officeart/2005/8/layout/cycle2"/>
    <dgm:cxn modelId="{E3533AE4-E360-4500-AA00-D1B581EA21BA}" srcId="{6488617B-B379-404F-99E0-5E1266AF680F}" destId="{5ACF295B-93B2-4FF3-B52F-8072F947E541}" srcOrd="0" destOrd="0" parTransId="{1CD41ED1-9F10-4EF6-9686-05D9C7792EDF}" sibTransId="{6BAB4F48-0A67-41EA-A761-E0125C592393}"/>
    <dgm:cxn modelId="{C19F6179-E8F1-4D68-9B48-4A62E25EC02C}" type="presOf" srcId="{2DC2B992-C52D-4933-95FA-2F57634BAEC8}" destId="{E893E74B-1043-4FB5-B7E4-DACAC291C250}" srcOrd="0" destOrd="0" presId="urn:microsoft.com/office/officeart/2005/8/layout/cycle2"/>
    <dgm:cxn modelId="{558E2F2D-4F02-4603-8228-A08993944521}" type="presOf" srcId="{9A0846D3-ECD7-4FE2-99DA-5B150B5F76A0}" destId="{6743006F-C840-403E-9816-3E56673AB88C}" srcOrd="0" destOrd="0" presId="urn:microsoft.com/office/officeart/2005/8/layout/cycle2"/>
    <dgm:cxn modelId="{7565B2AB-FCFE-4524-B5D0-5DB3C0A188BE}" type="presOf" srcId="{76BEDE7D-5923-4739-BB5E-D49C136831BA}" destId="{F6CEE10F-C334-4461-84F2-519955E57AB0}" srcOrd="1" destOrd="0" presId="urn:microsoft.com/office/officeart/2005/8/layout/cycle2"/>
    <dgm:cxn modelId="{560493A4-402D-4637-8807-E272EC8131D0}" type="presOf" srcId="{4AAACC9C-0BA5-43EB-A355-BE178F541454}" destId="{BB38D6A1-7ABA-4CC9-916A-379BE8305558}" srcOrd="0" destOrd="0" presId="urn:microsoft.com/office/officeart/2005/8/layout/cycle2"/>
    <dgm:cxn modelId="{C59C8DB2-8A1A-48FD-9D82-70D38D78DC38}" type="presOf" srcId="{90627E36-46E3-4B7E-8D6C-3B860E3E808A}" destId="{774BD64C-B9FC-4F85-B3D7-EFC926D42CB3}" srcOrd="1" destOrd="0" presId="urn:microsoft.com/office/officeart/2005/8/layout/cycle2"/>
    <dgm:cxn modelId="{6D2755D9-C63F-4B40-9318-14B681E6E681}" type="presOf" srcId="{09756EE4-DF33-41A2-BEB0-53E8F8041ED1}" destId="{73870F9B-04E9-483A-8C62-610AC42D74A7}" srcOrd="1" destOrd="0" presId="urn:microsoft.com/office/officeart/2005/8/layout/cycle2"/>
    <dgm:cxn modelId="{837AA506-A1AC-4B09-B111-0D6A367A36E8}" srcId="{6488617B-B379-404F-99E0-5E1266AF680F}" destId="{2DC2B992-C52D-4933-95FA-2F57634BAEC8}" srcOrd="4" destOrd="0" parTransId="{745EFC6A-737F-40D0-A722-3E8867973C0D}" sibTransId="{9E6D9422-9AE4-4462-BE4D-B3F649568E47}"/>
    <dgm:cxn modelId="{273D300D-2569-4712-865F-8FF7B7BEA677}" type="presOf" srcId="{09756EE4-DF33-41A2-BEB0-53E8F8041ED1}" destId="{31862EA1-1C61-490C-9493-21BCBA2509BC}" srcOrd="0" destOrd="0" presId="urn:microsoft.com/office/officeart/2005/8/layout/cycle2"/>
    <dgm:cxn modelId="{46779410-03FE-4856-991E-8BD9E2AFB11D}" srcId="{6488617B-B379-404F-99E0-5E1266AF680F}" destId="{7F879214-7E3C-4152-9E54-222C60E71D80}" srcOrd="1" destOrd="0" parTransId="{2DFE2B1A-5F0E-4B48-96C6-FFC9455AE684}" sibTransId="{90627E36-46E3-4B7E-8D6C-3B860E3E808A}"/>
    <dgm:cxn modelId="{81C8B73F-06D8-496A-AB9A-E2A676E887E8}" type="presOf" srcId="{6BAB4F48-0A67-41EA-A761-E0125C592393}" destId="{D2003EF0-B9D6-428D-B821-567226979832}" srcOrd="0" destOrd="0" presId="urn:microsoft.com/office/officeart/2005/8/layout/cycle2"/>
    <dgm:cxn modelId="{AB0FF8EE-E9EB-48A2-A813-E35BF75C7C47}" type="presOf" srcId="{6488617B-B379-404F-99E0-5E1266AF680F}" destId="{B7ED54B2-A2DB-4DC6-8704-A827C9E91EBC}" srcOrd="0" destOrd="0" presId="urn:microsoft.com/office/officeart/2005/8/layout/cycle2"/>
    <dgm:cxn modelId="{CF249EDD-0426-47F3-96FA-45323F2C284E}" type="presOf" srcId="{90627E36-46E3-4B7E-8D6C-3B860E3E808A}" destId="{D1C00DD8-B1A8-4239-A2C6-4E5C3A7D4BF8}" srcOrd="0" destOrd="0" presId="urn:microsoft.com/office/officeart/2005/8/layout/cycle2"/>
    <dgm:cxn modelId="{BD8242CE-7571-46E3-B259-62AD04E0362C}" type="presOf" srcId="{7F879214-7E3C-4152-9E54-222C60E71D80}" destId="{0CE9EAA6-7CA0-412E-A132-B65E3B72829A}" srcOrd="0" destOrd="0" presId="urn:microsoft.com/office/officeart/2005/8/layout/cycle2"/>
    <dgm:cxn modelId="{F02DE042-8DDE-4951-B12F-84612C113577}" srcId="{6488617B-B379-404F-99E0-5E1266AF680F}" destId="{93D7F0A6-2F38-44AB-8B3A-6C7DFA2AE5A7}" srcOrd="5" destOrd="0" parTransId="{DAE1A59B-46E5-40ED-9DC5-5EDCDDC9DA9A}" sibTransId="{76BEDE7D-5923-4739-BB5E-D49C136831BA}"/>
    <dgm:cxn modelId="{7C89A472-4248-4EC5-B6DF-992062BC5DCD}" type="presOf" srcId="{5ACF295B-93B2-4FF3-B52F-8072F947E541}" destId="{7D4A5EC3-8DFE-4701-8EB9-23BF924D41CE}" srcOrd="0" destOrd="0" presId="urn:microsoft.com/office/officeart/2005/8/layout/cycle2"/>
    <dgm:cxn modelId="{60915CBF-7E4C-48A3-A95D-45C7AED57E75}" type="presOf" srcId="{3B379099-A02F-464D-BD97-8D3230732FF8}" destId="{5BE07EF7-7747-4A23-8530-8596323E5FE3}" srcOrd="1" destOrd="0" presId="urn:microsoft.com/office/officeart/2005/8/layout/cycle2"/>
    <dgm:cxn modelId="{1ECC0AFC-AFB9-425E-A895-11CCC34D9ED9}" type="presOf" srcId="{9E6D9422-9AE4-4462-BE4D-B3F649568E47}" destId="{9CDD7AA2-1B92-4AE3-8ECD-91EDA6E7AA16}" srcOrd="0" destOrd="0" presId="urn:microsoft.com/office/officeart/2005/8/layout/cycle2"/>
    <dgm:cxn modelId="{9C739BBB-7AF6-4611-BA17-ACE413E83099}" type="presOf" srcId="{93D7F0A6-2F38-44AB-8B3A-6C7DFA2AE5A7}" destId="{D048F6B0-B1EE-402C-9FCE-63E77285B139}" srcOrd="0" destOrd="0" presId="urn:microsoft.com/office/officeart/2005/8/layout/cycle2"/>
    <dgm:cxn modelId="{96D7F281-00E9-43AC-8153-0B993D085080}" type="presOf" srcId="{9E6D9422-9AE4-4462-BE4D-B3F649568E47}" destId="{FFD96333-3C6B-421E-90FC-B8952E7F8192}" srcOrd="1" destOrd="0" presId="urn:microsoft.com/office/officeart/2005/8/layout/cycle2"/>
    <dgm:cxn modelId="{9DFF93E0-BCD6-4160-9666-3D3D8D066CB1}" type="presOf" srcId="{3B379099-A02F-464D-BD97-8D3230732FF8}" destId="{2EC04F46-80F4-4B86-AD38-5467F00BD7F8}" srcOrd="0" destOrd="0" presId="urn:microsoft.com/office/officeart/2005/8/layout/cycle2"/>
    <dgm:cxn modelId="{E4EA4F0C-49F6-4F89-B0F9-9A5F0ED94C19}" type="presOf" srcId="{6BAB4F48-0A67-41EA-A761-E0125C592393}" destId="{85F5BE01-6996-4E65-B8FF-CA67AC65E5EE}" srcOrd="1" destOrd="0" presId="urn:microsoft.com/office/officeart/2005/8/layout/cycle2"/>
    <dgm:cxn modelId="{EE3E9A71-4E94-441E-AEB2-7A92D1DFCDA4}" srcId="{6488617B-B379-404F-99E0-5E1266AF680F}" destId="{4AAACC9C-0BA5-43EB-A355-BE178F541454}" srcOrd="3" destOrd="0" parTransId="{E52F5503-8BA0-4C60-8E84-5E00D11B34C3}" sibTransId="{09756EE4-DF33-41A2-BEB0-53E8F8041ED1}"/>
    <dgm:cxn modelId="{009D2525-CB3F-4F17-B894-E84431C5351C}" type="presParOf" srcId="{B7ED54B2-A2DB-4DC6-8704-A827C9E91EBC}" destId="{7D4A5EC3-8DFE-4701-8EB9-23BF924D41CE}" srcOrd="0" destOrd="0" presId="urn:microsoft.com/office/officeart/2005/8/layout/cycle2"/>
    <dgm:cxn modelId="{B9FC42C9-A048-497B-B0D1-62BCA4568DDD}" type="presParOf" srcId="{B7ED54B2-A2DB-4DC6-8704-A827C9E91EBC}" destId="{D2003EF0-B9D6-428D-B821-567226979832}" srcOrd="1" destOrd="0" presId="urn:microsoft.com/office/officeart/2005/8/layout/cycle2"/>
    <dgm:cxn modelId="{90798952-3DA6-4675-A8AF-D005FEF29915}" type="presParOf" srcId="{D2003EF0-B9D6-428D-B821-567226979832}" destId="{85F5BE01-6996-4E65-B8FF-CA67AC65E5EE}" srcOrd="0" destOrd="0" presId="urn:microsoft.com/office/officeart/2005/8/layout/cycle2"/>
    <dgm:cxn modelId="{7191F91B-30DF-4934-BDEA-CB357CAB4741}" type="presParOf" srcId="{B7ED54B2-A2DB-4DC6-8704-A827C9E91EBC}" destId="{0CE9EAA6-7CA0-412E-A132-B65E3B72829A}" srcOrd="2" destOrd="0" presId="urn:microsoft.com/office/officeart/2005/8/layout/cycle2"/>
    <dgm:cxn modelId="{555085AE-44C0-4E0B-A473-DE46D1F6AE8A}" type="presParOf" srcId="{B7ED54B2-A2DB-4DC6-8704-A827C9E91EBC}" destId="{D1C00DD8-B1A8-4239-A2C6-4E5C3A7D4BF8}" srcOrd="3" destOrd="0" presId="urn:microsoft.com/office/officeart/2005/8/layout/cycle2"/>
    <dgm:cxn modelId="{16D1B943-3766-4FA0-ABEE-33A178EA595B}" type="presParOf" srcId="{D1C00DD8-B1A8-4239-A2C6-4E5C3A7D4BF8}" destId="{774BD64C-B9FC-4F85-B3D7-EFC926D42CB3}" srcOrd="0" destOrd="0" presId="urn:microsoft.com/office/officeart/2005/8/layout/cycle2"/>
    <dgm:cxn modelId="{5F3A3E1F-FE54-4F32-9BA7-624DC229DF81}" type="presParOf" srcId="{B7ED54B2-A2DB-4DC6-8704-A827C9E91EBC}" destId="{6743006F-C840-403E-9816-3E56673AB88C}" srcOrd="4" destOrd="0" presId="urn:microsoft.com/office/officeart/2005/8/layout/cycle2"/>
    <dgm:cxn modelId="{CAB57665-35AC-4717-95D6-819C2C30733C}" type="presParOf" srcId="{B7ED54B2-A2DB-4DC6-8704-A827C9E91EBC}" destId="{2EC04F46-80F4-4B86-AD38-5467F00BD7F8}" srcOrd="5" destOrd="0" presId="urn:microsoft.com/office/officeart/2005/8/layout/cycle2"/>
    <dgm:cxn modelId="{38D73B85-2C41-47FD-8A1C-62385FC0588F}" type="presParOf" srcId="{2EC04F46-80F4-4B86-AD38-5467F00BD7F8}" destId="{5BE07EF7-7747-4A23-8530-8596323E5FE3}" srcOrd="0" destOrd="0" presId="urn:microsoft.com/office/officeart/2005/8/layout/cycle2"/>
    <dgm:cxn modelId="{B48F8976-7733-47E1-9C18-E9892A5611F9}" type="presParOf" srcId="{B7ED54B2-A2DB-4DC6-8704-A827C9E91EBC}" destId="{BB38D6A1-7ABA-4CC9-916A-379BE8305558}" srcOrd="6" destOrd="0" presId="urn:microsoft.com/office/officeart/2005/8/layout/cycle2"/>
    <dgm:cxn modelId="{E96A3393-2298-4CD9-A97E-F6A3387B961B}" type="presParOf" srcId="{B7ED54B2-A2DB-4DC6-8704-A827C9E91EBC}" destId="{31862EA1-1C61-490C-9493-21BCBA2509BC}" srcOrd="7" destOrd="0" presId="urn:microsoft.com/office/officeart/2005/8/layout/cycle2"/>
    <dgm:cxn modelId="{E26BCD0D-D187-45C9-A063-623BB59D3902}" type="presParOf" srcId="{31862EA1-1C61-490C-9493-21BCBA2509BC}" destId="{73870F9B-04E9-483A-8C62-610AC42D74A7}" srcOrd="0" destOrd="0" presId="urn:microsoft.com/office/officeart/2005/8/layout/cycle2"/>
    <dgm:cxn modelId="{84585107-64AD-4F2A-89E8-C44B5476E4EA}" type="presParOf" srcId="{B7ED54B2-A2DB-4DC6-8704-A827C9E91EBC}" destId="{E893E74B-1043-4FB5-B7E4-DACAC291C250}" srcOrd="8" destOrd="0" presId="urn:microsoft.com/office/officeart/2005/8/layout/cycle2"/>
    <dgm:cxn modelId="{47FA13AA-3EF1-4FCC-9BE8-7F8736CE04F9}" type="presParOf" srcId="{B7ED54B2-A2DB-4DC6-8704-A827C9E91EBC}" destId="{9CDD7AA2-1B92-4AE3-8ECD-91EDA6E7AA16}" srcOrd="9" destOrd="0" presId="urn:microsoft.com/office/officeart/2005/8/layout/cycle2"/>
    <dgm:cxn modelId="{3D864A52-99F3-48CD-9DBF-595CE2FE5554}" type="presParOf" srcId="{9CDD7AA2-1B92-4AE3-8ECD-91EDA6E7AA16}" destId="{FFD96333-3C6B-421E-90FC-B8952E7F8192}" srcOrd="0" destOrd="0" presId="urn:microsoft.com/office/officeart/2005/8/layout/cycle2"/>
    <dgm:cxn modelId="{5725ACBA-85AB-4170-985D-2DEBCD9EB261}" type="presParOf" srcId="{B7ED54B2-A2DB-4DC6-8704-A827C9E91EBC}" destId="{D048F6B0-B1EE-402C-9FCE-63E77285B139}" srcOrd="10" destOrd="0" presId="urn:microsoft.com/office/officeart/2005/8/layout/cycle2"/>
    <dgm:cxn modelId="{3342F184-C8A2-4E40-B936-9E16BAFAFF64}" type="presParOf" srcId="{B7ED54B2-A2DB-4DC6-8704-A827C9E91EBC}" destId="{20472B52-47EA-4CB9-B546-4397E6E935C9}" srcOrd="11" destOrd="0" presId="urn:microsoft.com/office/officeart/2005/8/layout/cycle2"/>
    <dgm:cxn modelId="{C268DBD8-BF1D-4EBE-8F0C-F92BF992C2C1}" type="presParOf" srcId="{20472B52-47EA-4CB9-B546-4397E6E935C9}" destId="{F6CEE10F-C334-4461-84F2-519955E57A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8617B-B379-404F-99E0-5E1266AF680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ACF295B-93B2-4FF3-B52F-8072F947E541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1CD41ED1-9F10-4EF6-9686-05D9C7792EDF}" type="parTrans" cxnId="{E3533AE4-E360-4500-AA00-D1B581EA21BA}">
      <dgm:prSet/>
      <dgm:spPr/>
      <dgm:t>
        <a:bodyPr/>
        <a:lstStyle/>
        <a:p>
          <a:endParaRPr lang="fr-FR"/>
        </a:p>
      </dgm:t>
    </dgm:pt>
    <dgm:pt modelId="{6BAB4F48-0A67-41EA-A761-E0125C592393}" type="sibTrans" cxnId="{E3533AE4-E360-4500-AA00-D1B581EA21BA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7F879214-7E3C-4152-9E54-222C60E71D8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2DFE2B1A-5F0E-4B48-96C6-FFC9455AE684}" type="parTrans" cxnId="{46779410-03FE-4856-991E-8BD9E2AFB11D}">
      <dgm:prSet/>
      <dgm:spPr/>
      <dgm:t>
        <a:bodyPr/>
        <a:lstStyle/>
        <a:p>
          <a:endParaRPr lang="fr-FR"/>
        </a:p>
      </dgm:t>
    </dgm:pt>
    <dgm:pt modelId="{90627E36-46E3-4B7E-8D6C-3B860E3E808A}" type="sibTrans" cxnId="{46779410-03FE-4856-991E-8BD9E2AFB11D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A0846D3-ECD7-4FE2-99DA-5B150B5F76A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9B7A8C76-2AB3-43E2-9F4A-508E8E73A061}" type="parTrans" cxnId="{FD25FD6A-4628-4514-BCFA-E11CA36CE327}">
      <dgm:prSet/>
      <dgm:spPr/>
      <dgm:t>
        <a:bodyPr/>
        <a:lstStyle/>
        <a:p>
          <a:endParaRPr lang="fr-FR"/>
        </a:p>
      </dgm:t>
    </dgm:pt>
    <dgm:pt modelId="{3B379099-A02F-464D-BD97-8D3230732FF8}" type="sibTrans" cxnId="{FD25FD6A-4628-4514-BCFA-E11CA36CE327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4AAACC9C-0BA5-43EB-A355-BE178F541454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E52F5503-8BA0-4C60-8E84-5E00D11B34C3}" type="parTrans" cxnId="{EE3E9A71-4E94-441E-AEB2-7A92D1DFCDA4}">
      <dgm:prSet/>
      <dgm:spPr/>
      <dgm:t>
        <a:bodyPr/>
        <a:lstStyle/>
        <a:p>
          <a:endParaRPr lang="fr-FR"/>
        </a:p>
      </dgm:t>
    </dgm:pt>
    <dgm:pt modelId="{09756EE4-DF33-41A2-BEB0-53E8F8041ED1}" type="sibTrans" cxnId="{EE3E9A71-4E94-441E-AEB2-7A92D1DFCDA4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2DC2B992-C52D-4933-95FA-2F57634BAEC8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745EFC6A-737F-40D0-A722-3E8867973C0D}" type="parTrans" cxnId="{837AA506-A1AC-4B09-B111-0D6A367A36E8}">
      <dgm:prSet/>
      <dgm:spPr/>
      <dgm:t>
        <a:bodyPr/>
        <a:lstStyle/>
        <a:p>
          <a:endParaRPr lang="fr-FR"/>
        </a:p>
      </dgm:t>
    </dgm:pt>
    <dgm:pt modelId="{9E6D9422-9AE4-4462-BE4D-B3F649568E47}" type="sibTrans" cxnId="{837AA506-A1AC-4B09-B111-0D6A367A36E8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3D7F0A6-2F38-44AB-8B3A-6C7DFA2AE5A7}">
      <dgm:prSet phldrT="[Texte]" custT="1"/>
      <dgm:spPr>
        <a:solidFill>
          <a:srgbClr val="FF5050"/>
        </a:solidFill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 sz="1200" dirty="0">
            <a:solidFill>
              <a:schemeClr val="tx1"/>
            </a:solidFill>
          </a:endParaRPr>
        </a:p>
      </dgm:t>
    </dgm:pt>
    <dgm:pt modelId="{76BEDE7D-5923-4739-BB5E-D49C136831BA}" type="sibTrans" cxnId="{F02DE042-8DDE-4951-B12F-84612C113577}">
      <dgm:prSet/>
      <dgm:spPr>
        <a:solidFill>
          <a:srgbClr val="FF5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FR"/>
        </a:p>
      </dgm:t>
    </dgm:pt>
    <dgm:pt modelId="{DAE1A59B-46E5-40ED-9DC5-5EDCDDC9DA9A}" type="parTrans" cxnId="{F02DE042-8DDE-4951-B12F-84612C113577}">
      <dgm:prSet/>
      <dgm:spPr/>
      <dgm:t>
        <a:bodyPr/>
        <a:lstStyle/>
        <a:p>
          <a:endParaRPr lang="fr-FR"/>
        </a:p>
      </dgm:t>
    </dgm:pt>
    <dgm:pt modelId="{B7ED54B2-A2DB-4DC6-8704-A827C9E91EBC}" type="pres">
      <dgm:prSet presAssocID="{6488617B-B379-404F-99E0-5E1266AF68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4A5EC3-8DFE-4701-8EB9-23BF924D41CE}" type="pres">
      <dgm:prSet presAssocID="{5ACF295B-93B2-4FF3-B52F-8072F947E541}" presName="node" presStyleLbl="node1" presStyleIdx="0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03EF0-B9D6-428D-B821-567226979832}" type="pres">
      <dgm:prSet presAssocID="{6BAB4F48-0A67-41EA-A761-E0125C59239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85F5BE01-6996-4E65-B8FF-CA67AC65E5EE}" type="pres">
      <dgm:prSet presAssocID="{6BAB4F48-0A67-41EA-A761-E0125C59239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0CE9EAA6-7CA0-412E-A132-B65E3B72829A}" type="pres">
      <dgm:prSet presAssocID="{7F879214-7E3C-4152-9E54-222C60E71D80}" presName="node" presStyleLbl="node1" presStyleIdx="1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C00DD8-B1A8-4239-A2C6-4E5C3A7D4BF8}" type="pres">
      <dgm:prSet presAssocID="{90627E36-46E3-4B7E-8D6C-3B860E3E808A}" presName="sibTrans" presStyleLbl="sibTrans2D1" presStyleIdx="1" presStyleCnt="6"/>
      <dgm:spPr/>
      <dgm:t>
        <a:bodyPr/>
        <a:lstStyle/>
        <a:p>
          <a:endParaRPr lang="fr-FR"/>
        </a:p>
      </dgm:t>
    </dgm:pt>
    <dgm:pt modelId="{774BD64C-B9FC-4F85-B3D7-EFC926D42CB3}" type="pres">
      <dgm:prSet presAssocID="{90627E36-46E3-4B7E-8D6C-3B860E3E808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6743006F-C840-403E-9816-3E56673AB88C}" type="pres">
      <dgm:prSet presAssocID="{9A0846D3-ECD7-4FE2-99DA-5B150B5F76A0}" presName="node" presStyleLbl="node1" presStyleIdx="2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04F46-80F4-4B86-AD38-5467F00BD7F8}" type="pres">
      <dgm:prSet presAssocID="{3B379099-A02F-464D-BD97-8D3230732FF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5BE07EF7-7747-4A23-8530-8596323E5FE3}" type="pres">
      <dgm:prSet presAssocID="{3B379099-A02F-464D-BD97-8D3230732FF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BB38D6A1-7ABA-4CC9-916A-379BE8305558}" type="pres">
      <dgm:prSet presAssocID="{4AAACC9C-0BA5-43EB-A355-BE178F541454}" presName="node" presStyleLbl="node1" presStyleIdx="3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862EA1-1C61-490C-9493-21BCBA2509BC}" type="pres">
      <dgm:prSet presAssocID="{09756EE4-DF33-41A2-BEB0-53E8F8041ED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73870F9B-04E9-483A-8C62-610AC42D74A7}" type="pres">
      <dgm:prSet presAssocID="{09756EE4-DF33-41A2-BEB0-53E8F8041ED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893E74B-1043-4FB5-B7E4-DACAC291C250}" type="pres">
      <dgm:prSet presAssocID="{2DC2B992-C52D-4933-95FA-2F57634BAEC8}" presName="node" presStyleLbl="node1" presStyleIdx="4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D7AA2-1B92-4AE3-8ECD-91EDA6E7AA16}" type="pres">
      <dgm:prSet presAssocID="{9E6D9422-9AE4-4462-BE4D-B3F649568E47}" presName="sibTrans" presStyleLbl="sibTrans2D1" presStyleIdx="4" presStyleCnt="6"/>
      <dgm:spPr/>
      <dgm:t>
        <a:bodyPr/>
        <a:lstStyle/>
        <a:p>
          <a:endParaRPr lang="fr-FR"/>
        </a:p>
      </dgm:t>
    </dgm:pt>
    <dgm:pt modelId="{FFD96333-3C6B-421E-90FC-B8952E7F8192}" type="pres">
      <dgm:prSet presAssocID="{9E6D9422-9AE4-4462-BE4D-B3F649568E47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D048F6B0-B1EE-402C-9FCE-63E77285B139}" type="pres">
      <dgm:prSet presAssocID="{93D7F0A6-2F38-44AB-8B3A-6C7DFA2AE5A7}" presName="node" presStyleLbl="node1" presStyleIdx="5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72B52-47EA-4CB9-B546-4397E6E935C9}" type="pres">
      <dgm:prSet presAssocID="{76BEDE7D-5923-4739-BB5E-D49C136831BA}" presName="sibTrans" presStyleLbl="sibTrans2D1" presStyleIdx="5" presStyleCnt="6"/>
      <dgm:spPr/>
      <dgm:t>
        <a:bodyPr/>
        <a:lstStyle/>
        <a:p>
          <a:endParaRPr lang="fr-FR"/>
        </a:p>
      </dgm:t>
    </dgm:pt>
    <dgm:pt modelId="{F6CEE10F-C334-4461-84F2-519955E57AB0}" type="pres">
      <dgm:prSet presAssocID="{76BEDE7D-5923-4739-BB5E-D49C136831BA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9A099623-CA95-45D1-A214-532504B66254}" type="presOf" srcId="{3B379099-A02F-464D-BD97-8D3230732FF8}" destId="{2EC04F46-80F4-4B86-AD38-5467F00BD7F8}" srcOrd="0" destOrd="0" presId="urn:microsoft.com/office/officeart/2005/8/layout/cycle2"/>
    <dgm:cxn modelId="{FD25FD6A-4628-4514-BCFA-E11CA36CE327}" srcId="{6488617B-B379-404F-99E0-5E1266AF680F}" destId="{9A0846D3-ECD7-4FE2-99DA-5B150B5F76A0}" srcOrd="2" destOrd="0" parTransId="{9B7A8C76-2AB3-43E2-9F4A-508E8E73A061}" sibTransId="{3B379099-A02F-464D-BD97-8D3230732FF8}"/>
    <dgm:cxn modelId="{E3533AE4-E360-4500-AA00-D1B581EA21BA}" srcId="{6488617B-B379-404F-99E0-5E1266AF680F}" destId="{5ACF295B-93B2-4FF3-B52F-8072F947E541}" srcOrd="0" destOrd="0" parTransId="{1CD41ED1-9F10-4EF6-9686-05D9C7792EDF}" sibTransId="{6BAB4F48-0A67-41EA-A761-E0125C592393}"/>
    <dgm:cxn modelId="{8445F727-B581-472F-B998-20BA7172ED1D}" type="presOf" srcId="{76BEDE7D-5923-4739-BB5E-D49C136831BA}" destId="{20472B52-47EA-4CB9-B546-4397E6E935C9}" srcOrd="0" destOrd="0" presId="urn:microsoft.com/office/officeart/2005/8/layout/cycle2"/>
    <dgm:cxn modelId="{8EC4E305-96D6-49D2-9515-6ED478B69F94}" type="presOf" srcId="{09756EE4-DF33-41A2-BEB0-53E8F8041ED1}" destId="{73870F9B-04E9-483A-8C62-610AC42D74A7}" srcOrd="1" destOrd="0" presId="urn:microsoft.com/office/officeart/2005/8/layout/cycle2"/>
    <dgm:cxn modelId="{EAE2636C-C440-4CA5-AD0D-503E0BA3F07D}" type="presOf" srcId="{93D7F0A6-2F38-44AB-8B3A-6C7DFA2AE5A7}" destId="{D048F6B0-B1EE-402C-9FCE-63E77285B139}" srcOrd="0" destOrd="0" presId="urn:microsoft.com/office/officeart/2005/8/layout/cycle2"/>
    <dgm:cxn modelId="{8670C75D-013A-4195-9CAD-5C84ABAD477D}" type="presOf" srcId="{6BAB4F48-0A67-41EA-A761-E0125C592393}" destId="{D2003EF0-B9D6-428D-B821-567226979832}" srcOrd="0" destOrd="0" presId="urn:microsoft.com/office/officeart/2005/8/layout/cycle2"/>
    <dgm:cxn modelId="{837AA506-A1AC-4B09-B111-0D6A367A36E8}" srcId="{6488617B-B379-404F-99E0-5E1266AF680F}" destId="{2DC2B992-C52D-4933-95FA-2F57634BAEC8}" srcOrd="4" destOrd="0" parTransId="{745EFC6A-737F-40D0-A722-3E8867973C0D}" sibTransId="{9E6D9422-9AE4-4462-BE4D-B3F649568E47}"/>
    <dgm:cxn modelId="{8F112EC7-D2E3-47DA-BF44-3F64AE0041A1}" type="presOf" srcId="{7F879214-7E3C-4152-9E54-222C60E71D80}" destId="{0CE9EAA6-7CA0-412E-A132-B65E3B72829A}" srcOrd="0" destOrd="0" presId="urn:microsoft.com/office/officeart/2005/8/layout/cycle2"/>
    <dgm:cxn modelId="{46779410-03FE-4856-991E-8BD9E2AFB11D}" srcId="{6488617B-B379-404F-99E0-5E1266AF680F}" destId="{7F879214-7E3C-4152-9E54-222C60E71D80}" srcOrd="1" destOrd="0" parTransId="{2DFE2B1A-5F0E-4B48-96C6-FFC9455AE684}" sibTransId="{90627E36-46E3-4B7E-8D6C-3B860E3E808A}"/>
    <dgm:cxn modelId="{8513DA49-A360-4151-AC57-C7F436C8224A}" type="presOf" srcId="{2DC2B992-C52D-4933-95FA-2F57634BAEC8}" destId="{E893E74B-1043-4FB5-B7E4-DACAC291C250}" srcOrd="0" destOrd="0" presId="urn:microsoft.com/office/officeart/2005/8/layout/cycle2"/>
    <dgm:cxn modelId="{79819F97-7E23-44EB-884F-06C803E6DACF}" type="presOf" srcId="{9E6D9422-9AE4-4462-BE4D-B3F649568E47}" destId="{FFD96333-3C6B-421E-90FC-B8952E7F8192}" srcOrd="1" destOrd="0" presId="urn:microsoft.com/office/officeart/2005/8/layout/cycle2"/>
    <dgm:cxn modelId="{C83B69B6-7AA2-4398-A5CF-C84AEF8BB05A}" type="presOf" srcId="{4AAACC9C-0BA5-43EB-A355-BE178F541454}" destId="{BB38D6A1-7ABA-4CC9-916A-379BE8305558}" srcOrd="0" destOrd="0" presId="urn:microsoft.com/office/officeart/2005/8/layout/cycle2"/>
    <dgm:cxn modelId="{F02DE042-8DDE-4951-B12F-84612C113577}" srcId="{6488617B-B379-404F-99E0-5E1266AF680F}" destId="{93D7F0A6-2F38-44AB-8B3A-6C7DFA2AE5A7}" srcOrd="5" destOrd="0" parTransId="{DAE1A59B-46E5-40ED-9DC5-5EDCDDC9DA9A}" sibTransId="{76BEDE7D-5923-4739-BB5E-D49C136831BA}"/>
    <dgm:cxn modelId="{FA3D3529-D0FC-4318-8A1D-646D01566F46}" type="presOf" srcId="{90627E36-46E3-4B7E-8D6C-3B860E3E808A}" destId="{D1C00DD8-B1A8-4239-A2C6-4E5C3A7D4BF8}" srcOrd="0" destOrd="0" presId="urn:microsoft.com/office/officeart/2005/8/layout/cycle2"/>
    <dgm:cxn modelId="{DB6832AE-CD17-436F-BFC4-5D25D1C665BE}" type="presOf" srcId="{90627E36-46E3-4B7E-8D6C-3B860E3E808A}" destId="{774BD64C-B9FC-4F85-B3D7-EFC926D42CB3}" srcOrd="1" destOrd="0" presId="urn:microsoft.com/office/officeart/2005/8/layout/cycle2"/>
    <dgm:cxn modelId="{3AB0D8DD-1D67-4D6F-8480-56B734E7111C}" type="presOf" srcId="{5ACF295B-93B2-4FF3-B52F-8072F947E541}" destId="{7D4A5EC3-8DFE-4701-8EB9-23BF924D41CE}" srcOrd="0" destOrd="0" presId="urn:microsoft.com/office/officeart/2005/8/layout/cycle2"/>
    <dgm:cxn modelId="{D14ED7E4-3560-4EAC-9F86-4F3B329B34F3}" type="presOf" srcId="{76BEDE7D-5923-4739-BB5E-D49C136831BA}" destId="{F6CEE10F-C334-4461-84F2-519955E57AB0}" srcOrd="1" destOrd="0" presId="urn:microsoft.com/office/officeart/2005/8/layout/cycle2"/>
    <dgm:cxn modelId="{C22A56D2-903B-4FAA-BD1A-CC9B43C3C4A3}" type="presOf" srcId="{9A0846D3-ECD7-4FE2-99DA-5B150B5F76A0}" destId="{6743006F-C840-403E-9816-3E56673AB88C}" srcOrd="0" destOrd="0" presId="urn:microsoft.com/office/officeart/2005/8/layout/cycle2"/>
    <dgm:cxn modelId="{3E58EFB7-FA84-4D6C-9F78-5338B41C7F0B}" type="presOf" srcId="{3B379099-A02F-464D-BD97-8D3230732FF8}" destId="{5BE07EF7-7747-4A23-8530-8596323E5FE3}" srcOrd="1" destOrd="0" presId="urn:microsoft.com/office/officeart/2005/8/layout/cycle2"/>
    <dgm:cxn modelId="{C95F535F-DBB4-4101-A38B-D175A0D45F44}" type="presOf" srcId="{9E6D9422-9AE4-4462-BE4D-B3F649568E47}" destId="{9CDD7AA2-1B92-4AE3-8ECD-91EDA6E7AA16}" srcOrd="0" destOrd="0" presId="urn:microsoft.com/office/officeart/2005/8/layout/cycle2"/>
    <dgm:cxn modelId="{3466B3E8-7B73-4F3D-A4FF-3632C34F883D}" type="presOf" srcId="{09756EE4-DF33-41A2-BEB0-53E8F8041ED1}" destId="{31862EA1-1C61-490C-9493-21BCBA2509BC}" srcOrd="0" destOrd="0" presId="urn:microsoft.com/office/officeart/2005/8/layout/cycle2"/>
    <dgm:cxn modelId="{4DF0330B-C3D4-4BFF-9C24-8DF55178344F}" type="presOf" srcId="{6488617B-B379-404F-99E0-5E1266AF680F}" destId="{B7ED54B2-A2DB-4DC6-8704-A827C9E91EBC}" srcOrd="0" destOrd="0" presId="urn:microsoft.com/office/officeart/2005/8/layout/cycle2"/>
    <dgm:cxn modelId="{61A62561-0E93-4494-982B-13E43D22F715}" type="presOf" srcId="{6BAB4F48-0A67-41EA-A761-E0125C592393}" destId="{85F5BE01-6996-4E65-B8FF-CA67AC65E5EE}" srcOrd="1" destOrd="0" presId="urn:microsoft.com/office/officeart/2005/8/layout/cycle2"/>
    <dgm:cxn modelId="{EE3E9A71-4E94-441E-AEB2-7A92D1DFCDA4}" srcId="{6488617B-B379-404F-99E0-5E1266AF680F}" destId="{4AAACC9C-0BA5-43EB-A355-BE178F541454}" srcOrd="3" destOrd="0" parTransId="{E52F5503-8BA0-4C60-8E84-5E00D11B34C3}" sibTransId="{09756EE4-DF33-41A2-BEB0-53E8F8041ED1}"/>
    <dgm:cxn modelId="{10800C29-95E6-4316-8207-6EED228164B7}" type="presParOf" srcId="{B7ED54B2-A2DB-4DC6-8704-A827C9E91EBC}" destId="{7D4A5EC3-8DFE-4701-8EB9-23BF924D41CE}" srcOrd="0" destOrd="0" presId="urn:microsoft.com/office/officeart/2005/8/layout/cycle2"/>
    <dgm:cxn modelId="{39FD72DB-F874-48B2-95ED-0F8962436995}" type="presParOf" srcId="{B7ED54B2-A2DB-4DC6-8704-A827C9E91EBC}" destId="{D2003EF0-B9D6-428D-B821-567226979832}" srcOrd="1" destOrd="0" presId="urn:microsoft.com/office/officeart/2005/8/layout/cycle2"/>
    <dgm:cxn modelId="{2CED5936-E5AF-4E02-B94C-207D45B9080D}" type="presParOf" srcId="{D2003EF0-B9D6-428D-B821-567226979832}" destId="{85F5BE01-6996-4E65-B8FF-CA67AC65E5EE}" srcOrd="0" destOrd="0" presId="urn:microsoft.com/office/officeart/2005/8/layout/cycle2"/>
    <dgm:cxn modelId="{02C7548E-4061-4D4F-A41E-B382659FA5C7}" type="presParOf" srcId="{B7ED54B2-A2DB-4DC6-8704-A827C9E91EBC}" destId="{0CE9EAA6-7CA0-412E-A132-B65E3B72829A}" srcOrd="2" destOrd="0" presId="urn:microsoft.com/office/officeart/2005/8/layout/cycle2"/>
    <dgm:cxn modelId="{3D328C79-0E35-4D4D-B82F-B37981578C7C}" type="presParOf" srcId="{B7ED54B2-A2DB-4DC6-8704-A827C9E91EBC}" destId="{D1C00DD8-B1A8-4239-A2C6-4E5C3A7D4BF8}" srcOrd="3" destOrd="0" presId="urn:microsoft.com/office/officeart/2005/8/layout/cycle2"/>
    <dgm:cxn modelId="{81C04918-F53C-45AD-BE78-A268C504A6CF}" type="presParOf" srcId="{D1C00DD8-B1A8-4239-A2C6-4E5C3A7D4BF8}" destId="{774BD64C-B9FC-4F85-B3D7-EFC926D42CB3}" srcOrd="0" destOrd="0" presId="urn:microsoft.com/office/officeart/2005/8/layout/cycle2"/>
    <dgm:cxn modelId="{15E8D055-D573-4D29-B089-2C8E33317144}" type="presParOf" srcId="{B7ED54B2-A2DB-4DC6-8704-A827C9E91EBC}" destId="{6743006F-C840-403E-9816-3E56673AB88C}" srcOrd="4" destOrd="0" presId="urn:microsoft.com/office/officeart/2005/8/layout/cycle2"/>
    <dgm:cxn modelId="{A66D5DAB-97E7-49C6-A124-29B83114B318}" type="presParOf" srcId="{B7ED54B2-A2DB-4DC6-8704-A827C9E91EBC}" destId="{2EC04F46-80F4-4B86-AD38-5467F00BD7F8}" srcOrd="5" destOrd="0" presId="urn:microsoft.com/office/officeart/2005/8/layout/cycle2"/>
    <dgm:cxn modelId="{7F89A9D4-A515-44D8-94A8-D677242B21CC}" type="presParOf" srcId="{2EC04F46-80F4-4B86-AD38-5467F00BD7F8}" destId="{5BE07EF7-7747-4A23-8530-8596323E5FE3}" srcOrd="0" destOrd="0" presId="urn:microsoft.com/office/officeart/2005/8/layout/cycle2"/>
    <dgm:cxn modelId="{E095DE63-DB0A-4C1D-A396-B70A8B435CF6}" type="presParOf" srcId="{B7ED54B2-A2DB-4DC6-8704-A827C9E91EBC}" destId="{BB38D6A1-7ABA-4CC9-916A-379BE8305558}" srcOrd="6" destOrd="0" presId="urn:microsoft.com/office/officeart/2005/8/layout/cycle2"/>
    <dgm:cxn modelId="{0CD2C4AF-F4C9-4A2A-B290-F91B9AF1E2B3}" type="presParOf" srcId="{B7ED54B2-A2DB-4DC6-8704-A827C9E91EBC}" destId="{31862EA1-1C61-490C-9493-21BCBA2509BC}" srcOrd="7" destOrd="0" presId="urn:microsoft.com/office/officeart/2005/8/layout/cycle2"/>
    <dgm:cxn modelId="{73BCA1E3-6838-41AB-939A-9B43212BFAC0}" type="presParOf" srcId="{31862EA1-1C61-490C-9493-21BCBA2509BC}" destId="{73870F9B-04E9-483A-8C62-610AC42D74A7}" srcOrd="0" destOrd="0" presId="urn:microsoft.com/office/officeart/2005/8/layout/cycle2"/>
    <dgm:cxn modelId="{D9424EB1-5140-4FED-9B57-7491A5301DCA}" type="presParOf" srcId="{B7ED54B2-A2DB-4DC6-8704-A827C9E91EBC}" destId="{E893E74B-1043-4FB5-B7E4-DACAC291C250}" srcOrd="8" destOrd="0" presId="urn:microsoft.com/office/officeart/2005/8/layout/cycle2"/>
    <dgm:cxn modelId="{7EE9D1C4-0EBC-41F1-BA5F-8A447BF654ED}" type="presParOf" srcId="{B7ED54B2-A2DB-4DC6-8704-A827C9E91EBC}" destId="{9CDD7AA2-1B92-4AE3-8ECD-91EDA6E7AA16}" srcOrd="9" destOrd="0" presId="urn:microsoft.com/office/officeart/2005/8/layout/cycle2"/>
    <dgm:cxn modelId="{ADECFDB6-8F85-44AD-9486-3EC57A5FE2F8}" type="presParOf" srcId="{9CDD7AA2-1B92-4AE3-8ECD-91EDA6E7AA16}" destId="{FFD96333-3C6B-421E-90FC-B8952E7F8192}" srcOrd="0" destOrd="0" presId="urn:microsoft.com/office/officeart/2005/8/layout/cycle2"/>
    <dgm:cxn modelId="{0C1169F2-75D5-447F-8756-32334E9F7B08}" type="presParOf" srcId="{B7ED54B2-A2DB-4DC6-8704-A827C9E91EBC}" destId="{D048F6B0-B1EE-402C-9FCE-63E77285B139}" srcOrd="10" destOrd="0" presId="urn:microsoft.com/office/officeart/2005/8/layout/cycle2"/>
    <dgm:cxn modelId="{5CF03603-5E39-4117-A37E-AF5C62F7BFF2}" type="presParOf" srcId="{B7ED54B2-A2DB-4DC6-8704-A827C9E91EBC}" destId="{20472B52-47EA-4CB9-B546-4397E6E935C9}" srcOrd="11" destOrd="0" presId="urn:microsoft.com/office/officeart/2005/8/layout/cycle2"/>
    <dgm:cxn modelId="{D29B3D53-ECA4-4578-8CE0-FE8105E101D5}" type="presParOf" srcId="{20472B52-47EA-4CB9-B546-4397E6E935C9}" destId="{F6CEE10F-C334-4461-84F2-519955E57A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8617B-B379-404F-99E0-5E1266AF680F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ACF295B-93B2-4FF3-B52F-8072F947E541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Enjeux &amp; contraintes </a:t>
          </a:r>
          <a:endParaRPr lang="fr-FR" sz="1200" dirty="0">
            <a:solidFill>
              <a:schemeClr val="tx1"/>
            </a:solidFill>
          </a:endParaRPr>
        </a:p>
      </dgm:t>
    </dgm:pt>
    <dgm:pt modelId="{1CD41ED1-9F10-4EF6-9686-05D9C7792EDF}" type="parTrans" cxnId="{E3533AE4-E360-4500-AA00-D1B581EA21BA}">
      <dgm:prSet/>
      <dgm:spPr/>
      <dgm:t>
        <a:bodyPr/>
        <a:lstStyle/>
        <a:p>
          <a:endParaRPr lang="fr-FR"/>
        </a:p>
      </dgm:t>
    </dgm:pt>
    <dgm:pt modelId="{6BAB4F48-0A67-41EA-A761-E0125C592393}" type="sibTrans" cxnId="{E3533AE4-E360-4500-AA00-D1B581EA21BA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7F879214-7E3C-4152-9E54-222C60E71D8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Fonctions attendues </a:t>
          </a:r>
          <a:endParaRPr lang="fr-FR" sz="1200" dirty="0">
            <a:solidFill>
              <a:schemeClr val="tx1"/>
            </a:solidFill>
          </a:endParaRPr>
        </a:p>
      </dgm:t>
    </dgm:pt>
    <dgm:pt modelId="{2DFE2B1A-5F0E-4B48-96C6-FFC9455AE684}" type="parTrans" cxnId="{46779410-03FE-4856-991E-8BD9E2AFB11D}">
      <dgm:prSet/>
      <dgm:spPr/>
      <dgm:t>
        <a:bodyPr/>
        <a:lstStyle/>
        <a:p>
          <a:endParaRPr lang="fr-FR"/>
        </a:p>
      </dgm:t>
    </dgm:pt>
    <dgm:pt modelId="{90627E36-46E3-4B7E-8D6C-3B860E3E808A}" type="sibTrans" cxnId="{46779410-03FE-4856-991E-8BD9E2AFB11D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A0846D3-ECD7-4FE2-99DA-5B150B5F76A0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Convergence &amp; mutualisation</a:t>
          </a:r>
          <a:endParaRPr lang="fr-FR" sz="1200" dirty="0">
            <a:solidFill>
              <a:schemeClr val="tx1"/>
            </a:solidFill>
          </a:endParaRPr>
        </a:p>
      </dgm:t>
    </dgm:pt>
    <dgm:pt modelId="{9B7A8C76-2AB3-43E2-9F4A-508E8E73A061}" type="parTrans" cxnId="{FD25FD6A-4628-4514-BCFA-E11CA36CE327}">
      <dgm:prSet/>
      <dgm:spPr/>
      <dgm:t>
        <a:bodyPr/>
        <a:lstStyle/>
        <a:p>
          <a:endParaRPr lang="fr-FR"/>
        </a:p>
      </dgm:t>
    </dgm:pt>
    <dgm:pt modelId="{3B379099-A02F-464D-BD97-8D3230732FF8}" type="sibTrans" cxnId="{FD25FD6A-4628-4514-BCFA-E11CA36CE327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4AAACC9C-0BA5-43EB-A355-BE178F541454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Data &amp; BIM</a:t>
          </a:r>
          <a:endParaRPr lang="fr-FR" sz="1200" dirty="0">
            <a:solidFill>
              <a:schemeClr val="tx1"/>
            </a:solidFill>
          </a:endParaRPr>
        </a:p>
      </dgm:t>
    </dgm:pt>
    <dgm:pt modelId="{E52F5503-8BA0-4C60-8E84-5E00D11B34C3}" type="parTrans" cxnId="{EE3E9A71-4E94-441E-AEB2-7A92D1DFCDA4}">
      <dgm:prSet/>
      <dgm:spPr/>
      <dgm:t>
        <a:bodyPr/>
        <a:lstStyle/>
        <a:p>
          <a:endParaRPr lang="fr-FR"/>
        </a:p>
      </dgm:t>
    </dgm:pt>
    <dgm:pt modelId="{09756EE4-DF33-41A2-BEB0-53E8F8041ED1}" type="sibTrans" cxnId="{EE3E9A71-4E94-441E-AEB2-7A92D1DFCDA4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2DC2B992-C52D-4933-95FA-2F57634BAEC8}">
      <dgm:prSet phldrT="[Texte]" custT="1"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R2S: condition nécessaire  ?</a:t>
          </a:r>
          <a:endParaRPr lang="fr-FR" sz="1200" dirty="0">
            <a:solidFill>
              <a:schemeClr val="tx1"/>
            </a:solidFill>
          </a:endParaRPr>
        </a:p>
      </dgm:t>
    </dgm:pt>
    <dgm:pt modelId="{745EFC6A-737F-40D0-A722-3E8867973C0D}" type="parTrans" cxnId="{837AA506-A1AC-4B09-B111-0D6A367A36E8}">
      <dgm:prSet/>
      <dgm:spPr/>
      <dgm:t>
        <a:bodyPr/>
        <a:lstStyle/>
        <a:p>
          <a:endParaRPr lang="fr-FR"/>
        </a:p>
      </dgm:t>
    </dgm:pt>
    <dgm:pt modelId="{9E6D9422-9AE4-4462-BE4D-B3F649568E47}" type="sibTrans" cxnId="{837AA506-A1AC-4B09-B111-0D6A367A36E8}">
      <dgm:prSet/>
      <dgm:spPr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endParaRPr lang="fr-FR"/>
        </a:p>
      </dgm:t>
    </dgm:pt>
    <dgm:pt modelId="{93D7F0A6-2F38-44AB-8B3A-6C7DFA2AE5A7}">
      <dgm:prSet phldrT="[Texte]" custT="1"/>
      <dgm:spPr>
        <a:solidFill>
          <a:srgbClr val="FF5050"/>
        </a:solidFill>
        <a:scene3d>
          <a:camera prst="orthographicFront"/>
          <a:lightRig rig="threePt" dir="t"/>
        </a:scene3d>
        <a:sp3d prstMaterial="plastic">
          <a:bevelT/>
        </a:sp3d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Référentiel BAAS </a:t>
          </a:r>
          <a:endParaRPr lang="fr-FR" sz="1200" dirty="0">
            <a:solidFill>
              <a:schemeClr val="tx1"/>
            </a:solidFill>
          </a:endParaRPr>
        </a:p>
      </dgm:t>
    </dgm:pt>
    <dgm:pt modelId="{DAE1A59B-46E5-40ED-9DC5-5EDCDDC9DA9A}" type="parTrans" cxnId="{F02DE042-8DDE-4951-B12F-84612C113577}">
      <dgm:prSet/>
      <dgm:spPr/>
      <dgm:t>
        <a:bodyPr/>
        <a:lstStyle/>
        <a:p>
          <a:endParaRPr lang="fr-FR"/>
        </a:p>
      </dgm:t>
    </dgm:pt>
    <dgm:pt modelId="{76BEDE7D-5923-4739-BB5E-D49C136831BA}" type="sibTrans" cxnId="{F02DE042-8DDE-4951-B12F-84612C113577}">
      <dgm:prSet/>
      <dgm:spPr>
        <a:solidFill>
          <a:srgbClr val="FF5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fr-FR"/>
        </a:p>
      </dgm:t>
    </dgm:pt>
    <dgm:pt modelId="{B7ED54B2-A2DB-4DC6-8704-A827C9E91EBC}" type="pres">
      <dgm:prSet presAssocID="{6488617B-B379-404F-99E0-5E1266AF68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D4A5EC3-8DFE-4701-8EB9-23BF924D41CE}" type="pres">
      <dgm:prSet presAssocID="{5ACF295B-93B2-4FF3-B52F-8072F947E541}" presName="node" presStyleLbl="node1" presStyleIdx="0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003EF0-B9D6-428D-B821-567226979832}" type="pres">
      <dgm:prSet presAssocID="{6BAB4F48-0A67-41EA-A761-E0125C59239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85F5BE01-6996-4E65-B8FF-CA67AC65E5EE}" type="pres">
      <dgm:prSet presAssocID="{6BAB4F48-0A67-41EA-A761-E0125C59239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0CE9EAA6-7CA0-412E-A132-B65E3B72829A}" type="pres">
      <dgm:prSet presAssocID="{7F879214-7E3C-4152-9E54-222C60E71D80}" presName="node" presStyleLbl="node1" presStyleIdx="1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C00DD8-B1A8-4239-A2C6-4E5C3A7D4BF8}" type="pres">
      <dgm:prSet presAssocID="{90627E36-46E3-4B7E-8D6C-3B860E3E808A}" presName="sibTrans" presStyleLbl="sibTrans2D1" presStyleIdx="1" presStyleCnt="6"/>
      <dgm:spPr/>
      <dgm:t>
        <a:bodyPr/>
        <a:lstStyle/>
        <a:p>
          <a:endParaRPr lang="fr-FR"/>
        </a:p>
      </dgm:t>
    </dgm:pt>
    <dgm:pt modelId="{774BD64C-B9FC-4F85-B3D7-EFC926D42CB3}" type="pres">
      <dgm:prSet presAssocID="{90627E36-46E3-4B7E-8D6C-3B860E3E808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6743006F-C840-403E-9816-3E56673AB88C}" type="pres">
      <dgm:prSet presAssocID="{9A0846D3-ECD7-4FE2-99DA-5B150B5F76A0}" presName="node" presStyleLbl="node1" presStyleIdx="2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04F46-80F4-4B86-AD38-5467F00BD7F8}" type="pres">
      <dgm:prSet presAssocID="{3B379099-A02F-464D-BD97-8D3230732FF8}" presName="sibTrans" presStyleLbl="sibTrans2D1" presStyleIdx="2" presStyleCnt="6"/>
      <dgm:spPr/>
      <dgm:t>
        <a:bodyPr/>
        <a:lstStyle/>
        <a:p>
          <a:endParaRPr lang="fr-FR"/>
        </a:p>
      </dgm:t>
    </dgm:pt>
    <dgm:pt modelId="{5BE07EF7-7747-4A23-8530-8596323E5FE3}" type="pres">
      <dgm:prSet presAssocID="{3B379099-A02F-464D-BD97-8D3230732FF8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BB38D6A1-7ABA-4CC9-916A-379BE8305558}" type="pres">
      <dgm:prSet presAssocID="{4AAACC9C-0BA5-43EB-A355-BE178F541454}" presName="node" presStyleLbl="node1" presStyleIdx="3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862EA1-1C61-490C-9493-21BCBA2509BC}" type="pres">
      <dgm:prSet presAssocID="{09756EE4-DF33-41A2-BEB0-53E8F8041ED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73870F9B-04E9-483A-8C62-610AC42D74A7}" type="pres">
      <dgm:prSet presAssocID="{09756EE4-DF33-41A2-BEB0-53E8F8041ED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E893E74B-1043-4FB5-B7E4-DACAC291C250}" type="pres">
      <dgm:prSet presAssocID="{2DC2B992-C52D-4933-95FA-2F57634BAEC8}" presName="node" presStyleLbl="node1" presStyleIdx="4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D7AA2-1B92-4AE3-8ECD-91EDA6E7AA16}" type="pres">
      <dgm:prSet presAssocID="{9E6D9422-9AE4-4462-BE4D-B3F649568E47}" presName="sibTrans" presStyleLbl="sibTrans2D1" presStyleIdx="4" presStyleCnt="6"/>
      <dgm:spPr/>
      <dgm:t>
        <a:bodyPr/>
        <a:lstStyle/>
        <a:p>
          <a:endParaRPr lang="fr-FR"/>
        </a:p>
      </dgm:t>
    </dgm:pt>
    <dgm:pt modelId="{FFD96333-3C6B-421E-90FC-B8952E7F8192}" type="pres">
      <dgm:prSet presAssocID="{9E6D9422-9AE4-4462-BE4D-B3F649568E47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D048F6B0-B1EE-402C-9FCE-63E77285B139}" type="pres">
      <dgm:prSet presAssocID="{93D7F0A6-2F38-44AB-8B3A-6C7DFA2AE5A7}" presName="node" presStyleLbl="node1" presStyleIdx="5" presStyleCnt="6" custScaleX="119804" custScaleY="1158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472B52-47EA-4CB9-B546-4397E6E935C9}" type="pres">
      <dgm:prSet presAssocID="{76BEDE7D-5923-4739-BB5E-D49C136831BA}" presName="sibTrans" presStyleLbl="sibTrans2D1" presStyleIdx="5" presStyleCnt="6"/>
      <dgm:spPr/>
      <dgm:t>
        <a:bodyPr/>
        <a:lstStyle/>
        <a:p>
          <a:endParaRPr lang="fr-FR"/>
        </a:p>
      </dgm:t>
    </dgm:pt>
    <dgm:pt modelId="{F6CEE10F-C334-4461-84F2-519955E57AB0}" type="pres">
      <dgm:prSet presAssocID="{76BEDE7D-5923-4739-BB5E-D49C136831BA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A0D88F0E-4045-4F86-B94D-2CE762199C25}" type="presOf" srcId="{5ACF295B-93B2-4FF3-B52F-8072F947E541}" destId="{7D4A5EC3-8DFE-4701-8EB9-23BF924D41CE}" srcOrd="0" destOrd="0" presId="urn:microsoft.com/office/officeart/2005/8/layout/cycle2"/>
    <dgm:cxn modelId="{FD25FD6A-4628-4514-BCFA-E11CA36CE327}" srcId="{6488617B-B379-404F-99E0-5E1266AF680F}" destId="{9A0846D3-ECD7-4FE2-99DA-5B150B5F76A0}" srcOrd="2" destOrd="0" parTransId="{9B7A8C76-2AB3-43E2-9F4A-508E8E73A061}" sibTransId="{3B379099-A02F-464D-BD97-8D3230732FF8}"/>
    <dgm:cxn modelId="{8236CED0-CAED-47AD-9B26-86914A0B0367}" type="presOf" srcId="{3B379099-A02F-464D-BD97-8D3230732FF8}" destId="{2EC04F46-80F4-4B86-AD38-5467F00BD7F8}" srcOrd="0" destOrd="0" presId="urn:microsoft.com/office/officeart/2005/8/layout/cycle2"/>
    <dgm:cxn modelId="{E3533AE4-E360-4500-AA00-D1B581EA21BA}" srcId="{6488617B-B379-404F-99E0-5E1266AF680F}" destId="{5ACF295B-93B2-4FF3-B52F-8072F947E541}" srcOrd="0" destOrd="0" parTransId="{1CD41ED1-9F10-4EF6-9686-05D9C7792EDF}" sibTransId="{6BAB4F48-0A67-41EA-A761-E0125C592393}"/>
    <dgm:cxn modelId="{93827075-82BB-4E9C-B9AB-FEBDC485078A}" type="presOf" srcId="{90627E36-46E3-4B7E-8D6C-3B860E3E808A}" destId="{774BD64C-B9FC-4F85-B3D7-EFC926D42CB3}" srcOrd="1" destOrd="0" presId="urn:microsoft.com/office/officeart/2005/8/layout/cycle2"/>
    <dgm:cxn modelId="{AC2CEFB9-AD88-47A9-9AD0-2FB17ACDDB9D}" type="presOf" srcId="{3B379099-A02F-464D-BD97-8D3230732FF8}" destId="{5BE07EF7-7747-4A23-8530-8596323E5FE3}" srcOrd="1" destOrd="0" presId="urn:microsoft.com/office/officeart/2005/8/layout/cycle2"/>
    <dgm:cxn modelId="{43E13CC8-4203-4BD2-9AA6-69F724F720DA}" type="presOf" srcId="{76BEDE7D-5923-4739-BB5E-D49C136831BA}" destId="{F6CEE10F-C334-4461-84F2-519955E57AB0}" srcOrd="1" destOrd="0" presId="urn:microsoft.com/office/officeart/2005/8/layout/cycle2"/>
    <dgm:cxn modelId="{2EBFBAA4-EF1B-44AC-9E14-2DBE73F9B0F5}" type="presOf" srcId="{90627E36-46E3-4B7E-8D6C-3B860E3E808A}" destId="{D1C00DD8-B1A8-4239-A2C6-4E5C3A7D4BF8}" srcOrd="0" destOrd="0" presId="urn:microsoft.com/office/officeart/2005/8/layout/cycle2"/>
    <dgm:cxn modelId="{56DF9C7F-9CA6-4B8B-A1E2-B6A80F2C338A}" type="presOf" srcId="{9E6D9422-9AE4-4462-BE4D-B3F649568E47}" destId="{FFD96333-3C6B-421E-90FC-B8952E7F8192}" srcOrd="1" destOrd="0" presId="urn:microsoft.com/office/officeart/2005/8/layout/cycle2"/>
    <dgm:cxn modelId="{73D54102-18A8-4116-90A8-40BD69F54170}" type="presOf" srcId="{76BEDE7D-5923-4739-BB5E-D49C136831BA}" destId="{20472B52-47EA-4CB9-B546-4397E6E935C9}" srcOrd="0" destOrd="0" presId="urn:microsoft.com/office/officeart/2005/8/layout/cycle2"/>
    <dgm:cxn modelId="{837AA506-A1AC-4B09-B111-0D6A367A36E8}" srcId="{6488617B-B379-404F-99E0-5E1266AF680F}" destId="{2DC2B992-C52D-4933-95FA-2F57634BAEC8}" srcOrd="4" destOrd="0" parTransId="{745EFC6A-737F-40D0-A722-3E8867973C0D}" sibTransId="{9E6D9422-9AE4-4462-BE4D-B3F649568E47}"/>
    <dgm:cxn modelId="{3B036EB8-EBD5-4310-8DD6-53A897F9BA3F}" type="presOf" srcId="{93D7F0A6-2F38-44AB-8B3A-6C7DFA2AE5A7}" destId="{D048F6B0-B1EE-402C-9FCE-63E77285B139}" srcOrd="0" destOrd="0" presId="urn:microsoft.com/office/officeart/2005/8/layout/cycle2"/>
    <dgm:cxn modelId="{46779410-03FE-4856-991E-8BD9E2AFB11D}" srcId="{6488617B-B379-404F-99E0-5E1266AF680F}" destId="{7F879214-7E3C-4152-9E54-222C60E71D80}" srcOrd="1" destOrd="0" parTransId="{2DFE2B1A-5F0E-4B48-96C6-FFC9455AE684}" sibTransId="{90627E36-46E3-4B7E-8D6C-3B860E3E808A}"/>
    <dgm:cxn modelId="{C28EB57B-5C74-4AE5-8165-8D902282BC24}" type="presOf" srcId="{6BAB4F48-0A67-41EA-A761-E0125C592393}" destId="{85F5BE01-6996-4E65-B8FF-CA67AC65E5EE}" srcOrd="1" destOrd="0" presId="urn:microsoft.com/office/officeart/2005/8/layout/cycle2"/>
    <dgm:cxn modelId="{F02DE042-8DDE-4951-B12F-84612C113577}" srcId="{6488617B-B379-404F-99E0-5E1266AF680F}" destId="{93D7F0A6-2F38-44AB-8B3A-6C7DFA2AE5A7}" srcOrd="5" destOrd="0" parTransId="{DAE1A59B-46E5-40ED-9DC5-5EDCDDC9DA9A}" sibTransId="{76BEDE7D-5923-4739-BB5E-D49C136831BA}"/>
    <dgm:cxn modelId="{669E3F26-34E8-421B-93CE-E40E1360789D}" type="presOf" srcId="{6BAB4F48-0A67-41EA-A761-E0125C592393}" destId="{D2003EF0-B9D6-428D-B821-567226979832}" srcOrd="0" destOrd="0" presId="urn:microsoft.com/office/officeart/2005/8/layout/cycle2"/>
    <dgm:cxn modelId="{1C18C320-C7D4-4A4F-91B4-A6C6DAAA725F}" type="presOf" srcId="{7F879214-7E3C-4152-9E54-222C60E71D80}" destId="{0CE9EAA6-7CA0-412E-A132-B65E3B72829A}" srcOrd="0" destOrd="0" presId="urn:microsoft.com/office/officeart/2005/8/layout/cycle2"/>
    <dgm:cxn modelId="{DBACD1E0-31D7-40F8-94B9-13C6D53FA831}" type="presOf" srcId="{2DC2B992-C52D-4933-95FA-2F57634BAEC8}" destId="{E893E74B-1043-4FB5-B7E4-DACAC291C250}" srcOrd="0" destOrd="0" presId="urn:microsoft.com/office/officeart/2005/8/layout/cycle2"/>
    <dgm:cxn modelId="{FA3957AF-E431-41BA-B32B-D588120841FB}" type="presOf" srcId="{09756EE4-DF33-41A2-BEB0-53E8F8041ED1}" destId="{31862EA1-1C61-490C-9493-21BCBA2509BC}" srcOrd="0" destOrd="0" presId="urn:microsoft.com/office/officeart/2005/8/layout/cycle2"/>
    <dgm:cxn modelId="{8305A390-95AA-4E06-86DD-B807354AB03A}" type="presOf" srcId="{4AAACC9C-0BA5-43EB-A355-BE178F541454}" destId="{BB38D6A1-7ABA-4CC9-916A-379BE8305558}" srcOrd="0" destOrd="0" presId="urn:microsoft.com/office/officeart/2005/8/layout/cycle2"/>
    <dgm:cxn modelId="{4DB6DF1D-22B7-4CC4-853E-FC27EB2C62E1}" type="presOf" srcId="{6488617B-B379-404F-99E0-5E1266AF680F}" destId="{B7ED54B2-A2DB-4DC6-8704-A827C9E91EBC}" srcOrd="0" destOrd="0" presId="urn:microsoft.com/office/officeart/2005/8/layout/cycle2"/>
    <dgm:cxn modelId="{85AA2442-A433-4679-B920-54348BCB3A6D}" type="presOf" srcId="{09756EE4-DF33-41A2-BEB0-53E8F8041ED1}" destId="{73870F9B-04E9-483A-8C62-610AC42D74A7}" srcOrd="1" destOrd="0" presId="urn:microsoft.com/office/officeart/2005/8/layout/cycle2"/>
    <dgm:cxn modelId="{EE3E9A71-4E94-441E-AEB2-7A92D1DFCDA4}" srcId="{6488617B-B379-404F-99E0-5E1266AF680F}" destId="{4AAACC9C-0BA5-43EB-A355-BE178F541454}" srcOrd="3" destOrd="0" parTransId="{E52F5503-8BA0-4C60-8E84-5E00D11B34C3}" sibTransId="{09756EE4-DF33-41A2-BEB0-53E8F8041ED1}"/>
    <dgm:cxn modelId="{B43AB99E-DBB2-42B4-9A3A-92D69850DEC2}" type="presOf" srcId="{9E6D9422-9AE4-4462-BE4D-B3F649568E47}" destId="{9CDD7AA2-1B92-4AE3-8ECD-91EDA6E7AA16}" srcOrd="0" destOrd="0" presId="urn:microsoft.com/office/officeart/2005/8/layout/cycle2"/>
    <dgm:cxn modelId="{A4455CBB-FF99-47E0-81BD-919CFBDA985E}" type="presOf" srcId="{9A0846D3-ECD7-4FE2-99DA-5B150B5F76A0}" destId="{6743006F-C840-403E-9816-3E56673AB88C}" srcOrd="0" destOrd="0" presId="urn:microsoft.com/office/officeart/2005/8/layout/cycle2"/>
    <dgm:cxn modelId="{A38FBDBB-DCD8-4E04-B7B1-934A320F5C40}" type="presParOf" srcId="{B7ED54B2-A2DB-4DC6-8704-A827C9E91EBC}" destId="{7D4A5EC3-8DFE-4701-8EB9-23BF924D41CE}" srcOrd="0" destOrd="0" presId="urn:microsoft.com/office/officeart/2005/8/layout/cycle2"/>
    <dgm:cxn modelId="{6E3D1680-3DC8-4D45-B504-078AF461A6C3}" type="presParOf" srcId="{B7ED54B2-A2DB-4DC6-8704-A827C9E91EBC}" destId="{D2003EF0-B9D6-428D-B821-567226979832}" srcOrd="1" destOrd="0" presId="urn:microsoft.com/office/officeart/2005/8/layout/cycle2"/>
    <dgm:cxn modelId="{F904ABF4-8669-4DCC-9990-0A607918BCD5}" type="presParOf" srcId="{D2003EF0-B9D6-428D-B821-567226979832}" destId="{85F5BE01-6996-4E65-B8FF-CA67AC65E5EE}" srcOrd="0" destOrd="0" presId="urn:microsoft.com/office/officeart/2005/8/layout/cycle2"/>
    <dgm:cxn modelId="{C20EAFE1-CAF5-4A40-AFAA-578A321A40C1}" type="presParOf" srcId="{B7ED54B2-A2DB-4DC6-8704-A827C9E91EBC}" destId="{0CE9EAA6-7CA0-412E-A132-B65E3B72829A}" srcOrd="2" destOrd="0" presId="urn:microsoft.com/office/officeart/2005/8/layout/cycle2"/>
    <dgm:cxn modelId="{50510B3D-BE8D-4030-881B-6DDF4C6D8E52}" type="presParOf" srcId="{B7ED54B2-A2DB-4DC6-8704-A827C9E91EBC}" destId="{D1C00DD8-B1A8-4239-A2C6-4E5C3A7D4BF8}" srcOrd="3" destOrd="0" presId="urn:microsoft.com/office/officeart/2005/8/layout/cycle2"/>
    <dgm:cxn modelId="{E0EEB2C3-414E-4D85-AD45-5C4CB860EB5F}" type="presParOf" srcId="{D1C00DD8-B1A8-4239-A2C6-4E5C3A7D4BF8}" destId="{774BD64C-B9FC-4F85-B3D7-EFC926D42CB3}" srcOrd="0" destOrd="0" presId="urn:microsoft.com/office/officeart/2005/8/layout/cycle2"/>
    <dgm:cxn modelId="{C2BF8AF6-AE7F-425B-88B5-F16AAFC983AF}" type="presParOf" srcId="{B7ED54B2-A2DB-4DC6-8704-A827C9E91EBC}" destId="{6743006F-C840-403E-9816-3E56673AB88C}" srcOrd="4" destOrd="0" presId="urn:microsoft.com/office/officeart/2005/8/layout/cycle2"/>
    <dgm:cxn modelId="{B714857C-66E0-45E8-BF65-7E1FADDCA743}" type="presParOf" srcId="{B7ED54B2-A2DB-4DC6-8704-A827C9E91EBC}" destId="{2EC04F46-80F4-4B86-AD38-5467F00BD7F8}" srcOrd="5" destOrd="0" presId="urn:microsoft.com/office/officeart/2005/8/layout/cycle2"/>
    <dgm:cxn modelId="{10EC1BFF-37E7-467C-BA9F-C25EECC8258D}" type="presParOf" srcId="{2EC04F46-80F4-4B86-AD38-5467F00BD7F8}" destId="{5BE07EF7-7747-4A23-8530-8596323E5FE3}" srcOrd="0" destOrd="0" presId="urn:microsoft.com/office/officeart/2005/8/layout/cycle2"/>
    <dgm:cxn modelId="{63B9AEFA-0085-4ADF-B1BD-5046B47FF8D8}" type="presParOf" srcId="{B7ED54B2-A2DB-4DC6-8704-A827C9E91EBC}" destId="{BB38D6A1-7ABA-4CC9-916A-379BE8305558}" srcOrd="6" destOrd="0" presId="urn:microsoft.com/office/officeart/2005/8/layout/cycle2"/>
    <dgm:cxn modelId="{137CA5C6-EE52-4BAF-A0E3-96BD8A079AAA}" type="presParOf" srcId="{B7ED54B2-A2DB-4DC6-8704-A827C9E91EBC}" destId="{31862EA1-1C61-490C-9493-21BCBA2509BC}" srcOrd="7" destOrd="0" presId="urn:microsoft.com/office/officeart/2005/8/layout/cycle2"/>
    <dgm:cxn modelId="{84424FA8-8EAF-48A3-A0A4-A10780A04B33}" type="presParOf" srcId="{31862EA1-1C61-490C-9493-21BCBA2509BC}" destId="{73870F9B-04E9-483A-8C62-610AC42D74A7}" srcOrd="0" destOrd="0" presId="urn:microsoft.com/office/officeart/2005/8/layout/cycle2"/>
    <dgm:cxn modelId="{F6B26FD2-700C-425B-849E-5B703ABD3F20}" type="presParOf" srcId="{B7ED54B2-A2DB-4DC6-8704-A827C9E91EBC}" destId="{E893E74B-1043-4FB5-B7E4-DACAC291C250}" srcOrd="8" destOrd="0" presId="urn:microsoft.com/office/officeart/2005/8/layout/cycle2"/>
    <dgm:cxn modelId="{3BA17353-5A8A-40B1-9495-1C59AFD1D41A}" type="presParOf" srcId="{B7ED54B2-A2DB-4DC6-8704-A827C9E91EBC}" destId="{9CDD7AA2-1B92-4AE3-8ECD-91EDA6E7AA16}" srcOrd="9" destOrd="0" presId="urn:microsoft.com/office/officeart/2005/8/layout/cycle2"/>
    <dgm:cxn modelId="{54E3FEB9-2AE9-4805-9E4D-68E3153F6324}" type="presParOf" srcId="{9CDD7AA2-1B92-4AE3-8ECD-91EDA6E7AA16}" destId="{FFD96333-3C6B-421E-90FC-B8952E7F8192}" srcOrd="0" destOrd="0" presId="urn:microsoft.com/office/officeart/2005/8/layout/cycle2"/>
    <dgm:cxn modelId="{144CD653-1EDE-4C04-AC18-63FBB21765CF}" type="presParOf" srcId="{B7ED54B2-A2DB-4DC6-8704-A827C9E91EBC}" destId="{D048F6B0-B1EE-402C-9FCE-63E77285B139}" srcOrd="10" destOrd="0" presId="urn:microsoft.com/office/officeart/2005/8/layout/cycle2"/>
    <dgm:cxn modelId="{93612F75-88EB-4428-82DF-5C1F52FEC206}" type="presParOf" srcId="{B7ED54B2-A2DB-4DC6-8704-A827C9E91EBC}" destId="{20472B52-47EA-4CB9-B546-4397E6E935C9}" srcOrd="11" destOrd="0" presId="urn:microsoft.com/office/officeart/2005/8/layout/cycle2"/>
    <dgm:cxn modelId="{C2833481-7340-46D3-A581-E7E29BE22845}" type="presParOf" srcId="{20472B52-47EA-4CB9-B546-4397E6E935C9}" destId="{F6CEE10F-C334-4461-84F2-519955E57A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5EC3-8DFE-4701-8EB9-23BF924D41CE}">
      <dsp:nvSpPr>
        <dsp:cNvPr id="0" name=""/>
        <dsp:cNvSpPr/>
      </dsp:nvSpPr>
      <dsp:spPr>
        <a:xfrm>
          <a:off x="2509057" y="-84337"/>
          <a:ext cx="1282671" cy="1240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2696900" y="97264"/>
        <a:ext cx="906985" cy="876847"/>
      </dsp:txXfrm>
    </dsp:sp>
    <dsp:sp modelId="{D2003EF0-B9D6-428D-B821-567226979832}">
      <dsp:nvSpPr>
        <dsp:cNvPr id="0" name=""/>
        <dsp:cNvSpPr/>
      </dsp:nvSpPr>
      <dsp:spPr>
        <a:xfrm rot="1800000">
          <a:off x="3752865" y="754026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56427" y="812999"/>
        <a:ext cx="124089" cy="216805"/>
      </dsp:txXfrm>
    </dsp:sp>
    <dsp:sp modelId="{0CE9EAA6-7CA0-412E-A132-B65E3B72829A}">
      <dsp:nvSpPr>
        <dsp:cNvPr id="0" name=""/>
        <dsp:cNvSpPr/>
      </dsp:nvSpPr>
      <dsp:spPr>
        <a:xfrm>
          <a:off x="3899961" y="718701"/>
          <a:ext cx="1282671" cy="1240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4087804" y="900302"/>
        <a:ext cx="906985" cy="876847"/>
      </dsp:txXfrm>
    </dsp:sp>
    <dsp:sp modelId="{D1C00DD8-B1A8-4239-A2C6-4E5C3A7D4BF8}">
      <dsp:nvSpPr>
        <dsp:cNvPr id="0" name=""/>
        <dsp:cNvSpPr/>
      </dsp:nvSpPr>
      <dsp:spPr>
        <a:xfrm rot="5400000">
          <a:off x="4444299" y="1955603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473398" y="1998772"/>
        <a:ext cx="135797" cy="216805"/>
      </dsp:txXfrm>
    </dsp:sp>
    <dsp:sp modelId="{6743006F-C840-403E-9816-3E56673AB88C}">
      <dsp:nvSpPr>
        <dsp:cNvPr id="0" name=""/>
        <dsp:cNvSpPr/>
      </dsp:nvSpPr>
      <dsp:spPr>
        <a:xfrm>
          <a:off x="3899961" y="2324778"/>
          <a:ext cx="1282671" cy="1240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4087804" y="2506379"/>
        <a:ext cx="906985" cy="876847"/>
      </dsp:txXfrm>
    </dsp:sp>
    <dsp:sp modelId="{2EC04F46-80F4-4B86-AD38-5467F00BD7F8}">
      <dsp:nvSpPr>
        <dsp:cNvPr id="0" name=""/>
        <dsp:cNvSpPr/>
      </dsp:nvSpPr>
      <dsp:spPr>
        <a:xfrm rot="9000000">
          <a:off x="3761555" y="3163143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811174" y="3222116"/>
        <a:ext cx="124089" cy="216805"/>
      </dsp:txXfrm>
    </dsp:sp>
    <dsp:sp modelId="{BB38D6A1-7ABA-4CC9-916A-379BE8305558}">
      <dsp:nvSpPr>
        <dsp:cNvPr id="0" name=""/>
        <dsp:cNvSpPr/>
      </dsp:nvSpPr>
      <dsp:spPr>
        <a:xfrm>
          <a:off x="2509057" y="3127817"/>
          <a:ext cx="1282671" cy="1240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2696900" y="3309418"/>
        <a:ext cx="906985" cy="876847"/>
      </dsp:txXfrm>
    </dsp:sp>
    <dsp:sp modelId="{31862EA1-1C61-490C-9493-21BCBA2509BC}">
      <dsp:nvSpPr>
        <dsp:cNvPr id="0" name=""/>
        <dsp:cNvSpPr/>
      </dsp:nvSpPr>
      <dsp:spPr>
        <a:xfrm rot="12600000">
          <a:off x="2370651" y="3168160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2420270" y="3253723"/>
        <a:ext cx="124089" cy="216805"/>
      </dsp:txXfrm>
    </dsp:sp>
    <dsp:sp modelId="{E893E74B-1043-4FB5-B7E4-DACAC291C250}">
      <dsp:nvSpPr>
        <dsp:cNvPr id="0" name=""/>
        <dsp:cNvSpPr/>
      </dsp:nvSpPr>
      <dsp:spPr>
        <a:xfrm>
          <a:off x="1118153" y="2324778"/>
          <a:ext cx="1282671" cy="1240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1305996" y="2506379"/>
        <a:ext cx="906985" cy="876847"/>
      </dsp:txXfrm>
    </dsp:sp>
    <dsp:sp modelId="{9CDD7AA2-1B92-4AE3-8ECD-91EDA6E7AA16}">
      <dsp:nvSpPr>
        <dsp:cNvPr id="0" name=""/>
        <dsp:cNvSpPr/>
      </dsp:nvSpPr>
      <dsp:spPr>
        <a:xfrm rot="16200000">
          <a:off x="1662491" y="1966584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1691590" y="2067951"/>
        <a:ext cx="135797" cy="216805"/>
      </dsp:txXfrm>
    </dsp:sp>
    <dsp:sp modelId="{D048F6B0-B1EE-402C-9FCE-63E77285B139}">
      <dsp:nvSpPr>
        <dsp:cNvPr id="0" name=""/>
        <dsp:cNvSpPr/>
      </dsp:nvSpPr>
      <dsp:spPr>
        <a:xfrm>
          <a:off x="1118153" y="718701"/>
          <a:ext cx="1282671" cy="124004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1305996" y="900302"/>
        <a:ext cx="906985" cy="876847"/>
      </dsp:txXfrm>
    </dsp:sp>
    <dsp:sp modelId="{20472B52-47EA-4CB9-B546-4397E6E935C9}">
      <dsp:nvSpPr>
        <dsp:cNvPr id="0" name=""/>
        <dsp:cNvSpPr/>
      </dsp:nvSpPr>
      <dsp:spPr>
        <a:xfrm rot="19800000">
          <a:off x="2361961" y="759044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65523" y="844607"/>
        <a:ext cx="124089" cy="21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5EC3-8DFE-4701-8EB9-23BF924D41CE}">
      <dsp:nvSpPr>
        <dsp:cNvPr id="0" name=""/>
        <dsp:cNvSpPr/>
      </dsp:nvSpPr>
      <dsp:spPr>
        <a:xfrm>
          <a:off x="2509057" y="-84337"/>
          <a:ext cx="1282671" cy="1240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Enjeux &amp; contraintes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2696900" y="97264"/>
        <a:ext cx="906985" cy="876847"/>
      </dsp:txXfrm>
    </dsp:sp>
    <dsp:sp modelId="{D2003EF0-B9D6-428D-B821-567226979832}">
      <dsp:nvSpPr>
        <dsp:cNvPr id="0" name=""/>
        <dsp:cNvSpPr/>
      </dsp:nvSpPr>
      <dsp:spPr>
        <a:xfrm rot="1800000">
          <a:off x="3752865" y="754026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56427" y="812999"/>
        <a:ext cx="124089" cy="216805"/>
      </dsp:txXfrm>
    </dsp:sp>
    <dsp:sp modelId="{0CE9EAA6-7CA0-412E-A132-B65E3B72829A}">
      <dsp:nvSpPr>
        <dsp:cNvPr id="0" name=""/>
        <dsp:cNvSpPr/>
      </dsp:nvSpPr>
      <dsp:spPr>
        <a:xfrm>
          <a:off x="3899961" y="718701"/>
          <a:ext cx="1282671" cy="1240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Fonctions attendues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087804" y="900302"/>
        <a:ext cx="906985" cy="876847"/>
      </dsp:txXfrm>
    </dsp:sp>
    <dsp:sp modelId="{D1C00DD8-B1A8-4239-A2C6-4E5C3A7D4BF8}">
      <dsp:nvSpPr>
        <dsp:cNvPr id="0" name=""/>
        <dsp:cNvSpPr/>
      </dsp:nvSpPr>
      <dsp:spPr>
        <a:xfrm rot="5400000">
          <a:off x="4444299" y="1955603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473398" y="1998772"/>
        <a:ext cx="135797" cy="216805"/>
      </dsp:txXfrm>
    </dsp:sp>
    <dsp:sp modelId="{6743006F-C840-403E-9816-3E56673AB88C}">
      <dsp:nvSpPr>
        <dsp:cNvPr id="0" name=""/>
        <dsp:cNvSpPr/>
      </dsp:nvSpPr>
      <dsp:spPr>
        <a:xfrm>
          <a:off x="3899961" y="2324778"/>
          <a:ext cx="1282671" cy="1240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Convergence &amp; mutualisation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087804" y="2506379"/>
        <a:ext cx="906985" cy="876847"/>
      </dsp:txXfrm>
    </dsp:sp>
    <dsp:sp modelId="{2EC04F46-80F4-4B86-AD38-5467F00BD7F8}">
      <dsp:nvSpPr>
        <dsp:cNvPr id="0" name=""/>
        <dsp:cNvSpPr/>
      </dsp:nvSpPr>
      <dsp:spPr>
        <a:xfrm rot="9000000">
          <a:off x="3761555" y="3163143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811174" y="3222116"/>
        <a:ext cx="124089" cy="216805"/>
      </dsp:txXfrm>
    </dsp:sp>
    <dsp:sp modelId="{BB38D6A1-7ABA-4CC9-916A-379BE8305558}">
      <dsp:nvSpPr>
        <dsp:cNvPr id="0" name=""/>
        <dsp:cNvSpPr/>
      </dsp:nvSpPr>
      <dsp:spPr>
        <a:xfrm>
          <a:off x="2509057" y="3127817"/>
          <a:ext cx="1282671" cy="1240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Data &amp; BIM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2696900" y="3309418"/>
        <a:ext cx="906985" cy="876847"/>
      </dsp:txXfrm>
    </dsp:sp>
    <dsp:sp modelId="{31862EA1-1C61-490C-9493-21BCBA2509BC}">
      <dsp:nvSpPr>
        <dsp:cNvPr id="0" name=""/>
        <dsp:cNvSpPr/>
      </dsp:nvSpPr>
      <dsp:spPr>
        <a:xfrm rot="12600000">
          <a:off x="2370651" y="3168160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2420270" y="3253723"/>
        <a:ext cx="124089" cy="216805"/>
      </dsp:txXfrm>
    </dsp:sp>
    <dsp:sp modelId="{E893E74B-1043-4FB5-B7E4-DACAC291C250}">
      <dsp:nvSpPr>
        <dsp:cNvPr id="0" name=""/>
        <dsp:cNvSpPr/>
      </dsp:nvSpPr>
      <dsp:spPr>
        <a:xfrm>
          <a:off x="1118153" y="2324778"/>
          <a:ext cx="1282671" cy="1240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R2S: condition nécessaire  ?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1305996" y="2506379"/>
        <a:ext cx="906985" cy="876847"/>
      </dsp:txXfrm>
    </dsp:sp>
    <dsp:sp modelId="{9CDD7AA2-1B92-4AE3-8ECD-91EDA6E7AA16}">
      <dsp:nvSpPr>
        <dsp:cNvPr id="0" name=""/>
        <dsp:cNvSpPr/>
      </dsp:nvSpPr>
      <dsp:spPr>
        <a:xfrm rot="16200000">
          <a:off x="1662491" y="1966584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1691590" y="2067951"/>
        <a:ext cx="135797" cy="216805"/>
      </dsp:txXfrm>
    </dsp:sp>
    <dsp:sp modelId="{D048F6B0-B1EE-402C-9FCE-63E77285B139}">
      <dsp:nvSpPr>
        <dsp:cNvPr id="0" name=""/>
        <dsp:cNvSpPr/>
      </dsp:nvSpPr>
      <dsp:spPr>
        <a:xfrm>
          <a:off x="1118153" y="718701"/>
          <a:ext cx="1282671" cy="124004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Référentiel BAAS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1305996" y="900302"/>
        <a:ext cx="906985" cy="876847"/>
      </dsp:txXfrm>
    </dsp:sp>
    <dsp:sp modelId="{20472B52-47EA-4CB9-B546-4397E6E935C9}">
      <dsp:nvSpPr>
        <dsp:cNvPr id="0" name=""/>
        <dsp:cNvSpPr/>
      </dsp:nvSpPr>
      <dsp:spPr>
        <a:xfrm rot="19800000">
          <a:off x="2361961" y="759044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65523" y="844607"/>
        <a:ext cx="124089" cy="216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5EC3-8DFE-4701-8EB9-23BF924D41CE}">
      <dsp:nvSpPr>
        <dsp:cNvPr id="0" name=""/>
        <dsp:cNvSpPr/>
      </dsp:nvSpPr>
      <dsp:spPr>
        <a:xfrm>
          <a:off x="2509057" y="-84337"/>
          <a:ext cx="1282671" cy="1240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2696900" y="97264"/>
        <a:ext cx="906985" cy="876847"/>
      </dsp:txXfrm>
    </dsp:sp>
    <dsp:sp modelId="{D2003EF0-B9D6-428D-B821-567226979832}">
      <dsp:nvSpPr>
        <dsp:cNvPr id="0" name=""/>
        <dsp:cNvSpPr/>
      </dsp:nvSpPr>
      <dsp:spPr>
        <a:xfrm rot="1800000">
          <a:off x="3752865" y="754026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56427" y="812999"/>
        <a:ext cx="124089" cy="216805"/>
      </dsp:txXfrm>
    </dsp:sp>
    <dsp:sp modelId="{0CE9EAA6-7CA0-412E-A132-B65E3B72829A}">
      <dsp:nvSpPr>
        <dsp:cNvPr id="0" name=""/>
        <dsp:cNvSpPr/>
      </dsp:nvSpPr>
      <dsp:spPr>
        <a:xfrm>
          <a:off x="3899961" y="718701"/>
          <a:ext cx="1282671" cy="1240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4087804" y="900302"/>
        <a:ext cx="906985" cy="876847"/>
      </dsp:txXfrm>
    </dsp:sp>
    <dsp:sp modelId="{D1C00DD8-B1A8-4239-A2C6-4E5C3A7D4BF8}">
      <dsp:nvSpPr>
        <dsp:cNvPr id="0" name=""/>
        <dsp:cNvSpPr/>
      </dsp:nvSpPr>
      <dsp:spPr>
        <a:xfrm rot="5400000">
          <a:off x="4444299" y="1955603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473398" y="1998772"/>
        <a:ext cx="135797" cy="216805"/>
      </dsp:txXfrm>
    </dsp:sp>
    <dsp:sp modelId="{6743006F-C840-403E-9816-3E56673AB88C}">
      <dsp:nvSpPr>
        <dsp:cNvPr id="0" name=""/>
        <dsp:cNvSpPr/>
      </dsp:nvSpPr>
      <dsp:spPr>
        <a:xfrm>
          <a:off x="3899961" y="2324778"/>
          <a:ext cx="1282671" cy="1240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4087804" y="2506379"/>
        <a:ext cx="906985" cy="876847"/>
      </dsp:txXfrm>
    </dsp:sp>
    <dsp:sp modelId="{2EC04F46-80F4-4B86-AD38-5467F00BD7F8}">
      <dsp:nvSpPr>
        <dsp:cNvPr id="0" name=""/>
        <dsp:cNvSpPr/>
      </dsp:nvSpPr>
      <dsp:spPr>
        <a:xfrm rot="9000000">
          <a:off x="3761555" y="3163143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811174" y="3222116"/>
        <a:ext cx="124089" cy="216805"/>
      </dsp:txXfrm>
    </dsp:sp>
    <dsp:sp modelId="{BB38D6A1-7ABA-4CC9-916A-379BE8305558}">
      <dsp:nvSpPr>
        <dsp:cNvPr id="0" name=""/>
        <dsp:cNvSpPr/>
      </dsp:nvSpPr>
      <dsp:spPr>
        <a:xfrm>
          <a:off x="2509057" y="3127817"/>
          <a:ext cx="1282671" cy="1240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2696900" y="3309418"/>
        <a:ext cx="906985" cy="876847"/>
      </dsp:txXfrm>
    </dsp:sp>
    <dsp:sp modelId="{31862EA1-1C61-490C-9493-21BCBA2509BC}">
      <dsp:nvSpPr>
        <dsp:cNvPr id="0" name=""/>
        <dsp:cNvSpPr/>
      </dsp:nvSpPr>
      <dsp:spPr>
        <a:xfrm rot="12600000">
          <a:off x="2370651" y="3168160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2420270" y="3253723"/>
        <a:ext cx="124089" cy="216805"/>
      </dsp:txXfrm>
    </dsp:sp>
    <dsp:sp modelId="{E893E74B-1043-4FB5-B7E4-DACAC291C250}">
      <dsp:nvSpPr>
        <dsp:cNvPr id="0" name=""/>
        <dsp:cNvSpPr/>
      </dsp:nvSpPr>
      <dsp:spPr>
        <a:xfrm>
          <a:off x="1118153" y="2324778"/>
          <a:ext cx="1282671" cy="1240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1305996" y="2506379"/>
        <a:ext cx="906985" cy="876847"/>
      </dsp:txXfrm>
    </dsp:sp>
    <dsp:sp modelId="{9CDD7AA2-1B92-4AE3-8ECD-91EDA6E7AA16}">
      <dsp:nvSpPr>
        <dsp:cNvPr id="0" name=""/>
        <dsp:cNvSpPr/>
      </dsp:nvSpPr>
      <dsp:spPr>
        <a:xfrm rot="16200000">
          <a:off x="1662491" y="1966584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1691590" y="2067951"/>
        <a:ext cx="135797" cy="216805"/>
      </dsp:txXfrm>
    </dsp:sp>
    <dsp:sp modelId="{D048F6B0-B1EE-402C-9FCE-63E77285B139}">
      <dsp:nvSpPr>
        <dsp:cNvPr id="0" name=""/>
        <dsp:cNvSpPr/>
      </dsp:nvSpPr>
      <dsp:spPr>
        <a:xfrm>
          <a:off x="1118153" y="718701"/>
          <a:ext cx="1282671" cy="124004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/>
            </a:solidFill>
          </a:endParaRPr>
        </a:p>
      </dsp:txBody>
      <dsp:txXfrm>
        <a:off x="1305996" y="900302"/>
        <a:ext cx="906985" cy="876847"/>
      </dsp:txXfrm>
    </dsp:sp>
    <dsp:sp modelId="{20472B52-47EA-4CB9-B546-4397E6E935C9}">
      <dsp:nvSpPr>
        <dsp:cNvPr id="0" name=""/>
        <dsp:cNvSpPr/>
      </dsp:nvSpPr>
      <dsp:spPr>
        <a:xfrm rot="19800000">
          <a:off x="2361961" y="759044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65523" y="844607"/>
        <a:ext cx="124089" cy="21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5EC3-8DFE-4701-8EB9-23BF924D41CE}">
      <dsp:nvSpPr>
        <dsp:cNvPr id="0" name=""/>
        <dsp:cNvSpPr/>
      </dsp:nvSpPr>
      <dsp:spPr>
        <a:xfrm>
          <a:off x="2509057" y="-84337"/>
          <a:ext cx="1282671" cy="1240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Enjeux &amp; contraintes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2696900" y="97264"/>
        <a:ext cx="906985" cy="876847"/>
      </dsp:txXfrm>
    </dsp:sp>
    <dsp:sp modelId="{D2003EF0-B9D6-428D-B821-567226979832}">
      <dsp:nvSpPr>
        <dsp:cNvPr id="0" name=""/>
        <dsp:cNvSpPr/>
      </dsp:nvSpPr>
      <dsp:spPr>
        <a:xfrm rot="1800000">
          <a:off x="3752865" y="754026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56427" y="812999"/>
        <a:ext cx="124089" cy="216805"/>
      </dsp:txXfrm>
    </dsp:sp>
    <dsp:sp modelId="{0CE9EAA6-7CA0-412E-A132-B65E3B72829A}">
      <dsp:nvSpPr>
        <dsp:cNvPr id="0" name=""/>
        <dsp:cNvSpPr/>
      </dsp:nvSpPr>
      <dsp:spPr>
        <a:xfrm>
          <a:off x="3899961" y="718701"/>
          <a:ext cx="1282671" cy="12400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Fonctions attendues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087804" y="900302"/>
        <a:ext cx="906985" cy="876847"/>
      </dsp:txXfrm>
    </dsp:sp>
    <dsp:sp modelId="{D1C00DD8-B1A8-4239-A2C6-4E5C3A7D4BF8}">
      <dsp:nvSpPr>
        <dsp:cNvPr id="0" name=""/>
        <dsp:cNvSpPr/>
      </dsp:nvSpPr>
      <dsp:spPr>
        <a:xfrm rot="5400000">
          <a:off x="4444299" y="1955603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4473398" y="1998772"/>
        <a:ext cx="135797" cy="216805"/>
      </dsp:txXfrm>
    </dsp:sp>
    <dsp:sp modelId="{6743006F-C840-403E-9816-3E56673AB88C}">
      <dsp:nvSpPr>
        <dsp:cNvPr id="0" name=""/>
        <dsp:cNvSpPr/>
      </dsp:nvSpPr>
      <dsp:spPr>
        <a:xfrm>
          <a:off x="3899961" y="2324778"/>
          <a:ext cx="1282671" cy="12400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Convergence &amp; mutualisation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4087804" y="2506379"/>
        <a:ext cx="906985" cy="876847"/>
      </dsp:txXfrm>
    </dsp:sp>
    <dsp:sp modelId="{2EC04F46-80F4-4B86-AD38-5467F00BD7F8}">
      <dsp:nvSpPr>
        <dsp:cNvPr id="0" name=""/>
        <dsp:cNvSpPr/>
      </dsp:nvSpPr>
      <dsp:spPr>
        <a:xfrm rot="9000000">
          <a:off x="3761555" y="3163143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3811174" y="3222116"/>
        <a:ext cx="124089" cy="216805"/>
      </dsp:txXfrm>
    </dsp:sp>
    <dsp:sp modelId="{BB38D6A1-7ABA-4CC9-916A-379BE8305558}">
      <dsp:nvSpPr>
        <dsp:cNvPr id="0" name=""/>
        <dsp:cNvSpPr/>
      </dsp:nvSpPr>
      <dsp:spPr>
        <a:xfrm>
          <a:off x="2509057" y="3127817"/>
          <a:ext cx="1282671" cy="12400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Data &amp; BIM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2696900" y="3309418"/>
        <a:ext cx="906985" cy="876847"/>
      </dsp:txXfrm>
    </dsp:sp>
    <dsp:sp modelId="{31862EA1-1C61-490C-9493-21BCBA2509BC}">
      <dsp:nvSpPr>
        <dsp:cNvPr id="0" name=""/>
        <dsp:cNvSpPr/>
      </dsp:nvSpPr>
      <dsp:spPr>
        <a:xfrm rot="12600000">
          <a:off x="2370651" y="3168160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 rot="10800000">
        <a:off x="2420270" y="3253723"/>
        <a:ext cx="124089" cy="216805"/>
      </dsp:txXfrm>
    </dsp:sp>
    <dsp:sp modelId="{E893E74B-1043-4FB5-B7E4-DACAC291C250}">
      <dsp:nvSpPr>
        <dsp:cNvPr id="0" name=""/>
        <dsp:cNvSpPr/>
      </dsp:nvSpPr>
      <dsp:spPr>
        <a:xfrm>
          <a:off x="1118153" y="2324778"/>
          <a:ext cx="1282671" cy="12400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R2S: condition nécessaire  ?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1305996" y="2506379"/>
        <a:ext cx="906985" cy="876847"/>
      </dsp:txXfrm>
    </dsp:sp>
    <dsp:sp modelId="{9CDD7AA2-1B92-4AE3-8ECD-91EDA6E7AA16}">
      <dsp:nvSpPr>
        <dsp:cNvPr id="0" name=""/>
        <dsp:cNvSpPr/>
      </dsp:nvSpPr>
      <dsp:spPr>
        <a:xfrm rot="16200000">
          <a:off x="1662491" y="1966584"/>
          <a:ext cx="193995" cy="36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1691590" y="2067951"/>
        <a:ext cx="135797" cy="216805"/>
      </dsp:txXfrm>
    </dsp:sp>
    <dsp:sp modelId="{D048F6B0-B1EE-402C-9FCE-63E77285B139}">
      <dsp:nvSpPr>
        <dsp:cNvPr id="0" name=""/>
        <dsp:cNvSpPr/>
      </dsp:nvSpPr>
      <dsp:spPr>
        <a:xfrm>
          <a:off x="1118153" y="718701"/>
          <a:ext cx="1282671" cy="124004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plastic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Référentiel BAAS </a:t>
          </a:r>
          <a:endParaRPr lang="fr-FR" sz="1200" kern="1200" dirty="0">
            <a:solidFill>
              <a:schemeClr val="tx1"/>
            </a:solidFill>
          </a:endParaRPr>
        </a:p>
      </dsp:txBody>
      <dsp:txXfrm>
        <a:off x="1305996" y="900302"/>
        <a:ext cx="906985" cy="876847"/>
      </dsp:txXfrm>
    </dsp:sp>
    <dsp:sp modelId="{20472B52-47EA-4CB9-B546-4397E6E935C9}">
      <dsp:nvSpPr>
        <dsp:cNvPr id="0" name=""/>
        <dsp:cNvSpPr/>
      </dsp:nvSpPr>
      <dsp:spPr>
        <a:xfrm rot="19800000">
          <a:off x="2361961" y="759044"/>
          <a:ext cx="177270" cy="361341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65523" y="844607"/>
        <a:ext cx="124089" cy="21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8C0383-2176-4D3F-AD65-4967928605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750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1388"/>
            <a:ext cx="55070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6" tIns="48223" rIns="96446" bIns="48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BA94BA-9D91-4D1B-8712-7392A91CAB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5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2313" indent="-277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12838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57338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03425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0625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7825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5025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2225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C4D7F-8DAD-49F6-A270-38322D660480}" type="slidenum">
              <a:rPr lang="fr-FR" altLang="fr-FR" sz="1300" smtClean="0"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z="130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4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E8B48E-724E-47F8-8CFF-4D9386CF62B3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781F7A-C298-47FA-871C-5F0CE76851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15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14A181-5BAC-43C1-968E-4C07C8897005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36F157-7ADA-45A0-88C9-96FE4261FC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749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84301"/>
            <a:ext cx="7886700" cy="5588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1025" y="2235200"/>
            <a:ext cx="798195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1054100" y="3048000"/>
            <a:ext cx="70358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634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6A9-0CCB-4ADD-9E9D-4E5C9FE8F675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4DDE-E3C8-4DEC-81FF-A58C3F402D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220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B8-1481-4B7E-9C8B-2DFC889A5330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7E5-B95E-492B-894A-FA4EE3B2D9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26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8205-2B20-484A-A164-EC5354F55FA7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EBE9-7644-4575-BC2E-81F5A18F1B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700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E0C8-4449-4386-BC07-67A24DBCF891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1A65-6A89-48A2-905F-FE056EA3AF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265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22D0-094C-4886-84AD-7B671C34EFED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BD55-3101-4D96-A212-AD94E8049D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758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D814-D792-4AAA-A506-0FA56B19D00F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57E3-7F41-4E1B-8B7F-02CC7420E7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417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DCA3-0023-403B-B527-C2962C2DACF4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F717-5A14-4D29-BE2D-C96DDFE2CD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59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084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DB5C-9E1D-440B-83D4-9DF15F7759AE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06A2-0E33-4134-A754-F3908FD876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950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7631-B64C-472C-82B7-413CAD93F432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B418-A75F-4514-BBB1-C00D8C5B22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5137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9772-6456-4B4D-A52D-21309045E16D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EBC9-4482-4701-9B8B-252A483E53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6076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2F07-B1ED-4EC8-AA5F-544C69DCB350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9253-8A41-4F1C-96CC-C1709BA843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2537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84301"/>
            <a:ext cx="7886700" cy="5588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1025" y="2235200"/>
            <a:ext cx="798195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1054100" y="3048000"/>
            <a:ext cx="70358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122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84301"/>
            <a:ext cx="7886700" cy="5588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81025" y="2235200"/>
            <a:ext cx="7981950" cy="54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1054100" y="3048000"/>
            <a:ext cx="70358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accent6"/>
                </a:solidFill>
                <a:latin typeface="Arial Narrow" panose="020B0606020202030204" pitchFamily="34" charset="0"/>
                <a:sym typeface="Wingdings 2" panose="05020102010507070707" pitchFamily="18" charset="2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22028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1300" y="1257300"/>
            <a:ext cx="4978400" cy="6746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4051300" y="2506662"/>
            <a:ext cx="4978400" cy="69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 smtClean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84655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473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2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1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32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7C35B9-5EB5-4435-9C42-DEDF1A5045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63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FB704C-4A22-4FF3-8814-8401DF8E2AE7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5486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8DD6E0-AFF5-4F22-96C9-47628528D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3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99C48F-6C81-4413-8FB9-803CC3FD85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34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6413500"/>
            <a:ext cx="9144000" cy="444500"/>
          </a:xfrm>
          <a:prstGeom prst="rect">
            <a:avLst/>
          </a:prstGeom>
          <a:solidFill>
            <a:srgbClr val="7EACCA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157163"/>
            <a:ext cx="6881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2160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46063"/>
            <a:ext cx="12795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1"/>
          <p:cNvSpPr>
            <a:spLocks noChangeArrowheads="1"/>
          </p:cNvSpPr>
          <p:nvPr/>
        </p:nvSpPr>
        <p:spPr bwMode="auto">
          <a:xfrm>
            <a:off x="331788" y="6469063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fr-FR" altLang="fr-FR" sz="1400" i="1" smtClean="0">
                <a:solidFill>
                  <a:schemeClr val="bg1"/>
                </a:solidFill>
              </a:rPr>
              <a:t>SBA : combiner transition numérique et transition énergétique au service de tous les usagers </a:t>
            </a:r>
            <a:endParaRPr lang="fr-FR" altLang="fr-FR" sz="14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27" r:id="rId7"/>
    <p:sldLayoutId id="2147485428" r:id="rId8"/>
    <p:sldLayoutId id="2147485429" r:id="rId9"/>
    <p:sldLayoutId id="2147485430" r:id="rId10"/>
    <p:sldLayoutId id="2147485431" r:id="rId11"/>
    <p:sldLayoutId id="21474854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Franklin Gothic Book" panose="020B0503020102020204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pitchFamily="2" charset="2"/>
        <a:buChar char="§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587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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ts val="2200"/>
        </a:lnSpc>
        <a:spcBef>
          <a:spcPts val="100"/>
        </a:spcBef>
        <a:spcAft>
          <a:spcPts val="600"/>
        </a:spcAft>
        <a:buFont typeface="Arial" charset="0"/>
        <a:buChar char="•"/>
        <a:defRPr sz="2200" kern="1200">
          <a:solidFill>
            <a:srgbClr val="7F7F7F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B79FDD-7915-4BF6-A58C-ACEA8DFD1501}" type="datetimeFigureOut">
              <a:rPr lang="fr-FR"/>
              <a:pPr>
                <a:defRPr/>
              </a:pPr>
              <a:t>20/05/2016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72D029-FA50-4051-83B1-84414C9E29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  <p:sldLayoutId id="214748543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t="49805" r="803" b="8911"/>
          <a:stretch>
            <a:fillRect/>
          </a:stretch>
        </p:blipFill>
        <p:spPr bwMode="auto">
          <a:xfrm>
            <a:off x="-268288" y="3821113"/>
            <a:ext cx="941228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3363"/>
            <a:ext cx="16192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950" y="0"/>
            <a:ext cx="516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9225"/>
            <a:ext cx="11620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F5996"/>
          </a:solidFill>
          <a:latin typeface="Franklin Gothic Book" panose="020B0503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F5996"/>
          </a:solidFill>
          <a:latin typeface="Franklin Gothic Book" panose="020B05030201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3600" kern="1200">
          <a:solidFill>
            <a:schemeClr val="accent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Microsoft_Excel_97-2003_Worksheet1.xls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1.bin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847725" y="4227513"/>
            <a:ext cx="7802563" cy="72707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fr-FR" sz="3600" cap="small" dirty="0" smtClean="0">
                <a:solidFill>
                  <a:srgbClr val="7EACCA"/>
                </a:solidFill>
              </a:rPr>
              <a:t>Les nouveaux services du smart building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cap="small" dirty="0" smtClean="0">
                <a:solidFill>
                  <a:srgbClr val="7EACCA"/>
                </a:solidFill>
              </a:rPr>
              <a:t>Christian ROZIER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cap="small" dirty="0" smtClean="0">
                <a:solidFill>
                  <a:srgbClr val="7EACCA"/>
                </a:solidFill>
              </a:rPr>
              <a:t>Président commission BUILDING AS A SERVICE  Smart Building Alliance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1600" cap="small" dirty="0" smtClean="0">
                <a:solidFill>
                  <a:srgbClr val="7EACCA"/>
                </a:solidFill>
              </a:rPr>
              <a:t>Président URBAN PRACTICES</a:t>
            </a:r>
            <a:endParaRPr lang="fr-FR" sz="1600" cap="small" dirty="0">
              <a:solidFill>
                <a:srgbClr val="7EACCA"/>
              </a:solidFill>
            </a:endParaRPr>
          </a:p>
        </p:txBody>
      </p:sp>
      <p:pic>
        <p:nvPicPr>
          <p:cNvPr id="11267" name="Image 2" descr="http://www.telecom-evolution.fr/sites/default/files/medias/images/telecom_paristalks_smart_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160463"/>
            <a:ext cx="72707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0"/>
            <a:ext cx="13382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 55"/>
          <p:cNvGrpSpPr>
            <a:grpSpLocks/>
          </p:cNvGrpSpPr>
          <p:nvPr/>
        </p:nvGrpSpPr>
        <p:grpSpPr bwMode="auto">
          <a:xfrm>
            <a:off x="14814550" y="3594100"/>
            <a:ext cx="2295525" cy="1711325"/>
            <a:chOff x="-3332827" y="-112770"/>
            <a:chExt cx="2295858" cy="1710312"/>
          </a:xfrm>
        </p:grpSpPr>
        <p:grpSp>
          <p:nvGrpSpPr>
            <p:cNvPr id="12297" name="Groupe 54"/>
            <p:cNvGrpSpPr>
              <a:grpSpLocks/>
            </p:cNvGrpSpPr>
            <p:nvPr/>
          </p:nvGrpSpPr>
          <p:grpSpPr bwMode="auto">
            <a:xfrm>
              <a:off x="-3332827" y="-112770"/>
              <a:ext cx="2295858" cy="981353"/>
              <a:chOff x="-3332827" y="-112770"/>
              <a:chExt cx="2295858" cy="981353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-3332827" y="-112770"/>
                <a:ext cx="2295858" cy="983668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-3059737" y="-54067"/>
                <a:ext cx="1792548" cy="832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Maquette </a:t>
                </a:r>
              </a:p>
              <a:p>
                <a:pPr algn="ctr">
                  <a:defRPr/>
                </a:pPr>
                <a:r>
                  <a:rPr lang="fr-FR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Numérique</a:t>
                </a:r>
              </a:p>
            </p:txBody>
          </p:sp>
        </p:grpSp>
        <p:sp>
          <p:nvSpPr>
            <p:cNvPr id="12298" name="Rectangle 25"/>
            <p:cNvSpPr>
              <a:spLocks noChangeArrowheads="1"/>
            </p:cNvSpPr>
            <p:nvPr/>
          </p:nvSpPr>
          <p:spPr bwMode="auto">
            <a:xfrm>
              <a:off x="-3332827" y="889656"/>
              <a:ext cx="22958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200"/>
                </a:spcBef>
                <a:buClr>
                  <a:srgbClr val="70AD47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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ts val="2200"/>
                </a:lnSpc>
                <a:spcBef>
                  <a:spcPts val="100"/>
                </a:spcBef>
                <a:spcAft>
                  <a:spcPts val="600"/>
                </a:spcAft>
                <a:buFont typeface="Arial" charset="0"/>
                <a:buChar char="•"/>
                <a:defRPr sz="2200">
                  <a:solidFill>
                    <a:srgbClr val="7F7F7F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000">
                  <a:solidFill>
                    <a:schemeClr val="tx2"/>
                  </a:solidFill>
                </a:rPr>
                <a:t>Modèle de référence du « double virtuel » du bâtiment permettant d’agir sur son cycle d’exploitation et ses évolutions</a:t>
              </a:r>
            </a:p>
          </p:txBody>
        </p:sp>
      </p:grpSp>
      <p:sp>
        <p:nvSpPr>
          <p:cNvPr id="61" name="Flèche gauche 60"/>
          <p:cNvSpPr/>
          <p:nvPr/>
        </p:nvSpPr>
        <p:spPr bwMode="auto">
          <a:xfrm>
            <a:off x="14108113" y="3270250"/>
            <a:ext cx="630237" cy="1814513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Flèche gauche 61"/>
          <p:cNvSpPr/>
          <p:nvPr/>
        </p:nvSpPr>
        <p:spPr bwMode="auto">
          <a:xfrm>
            <a:off x="17124363" y="3236913"/>
            <a:ext cx="630237" cy="1816100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ZoneTexte 63"/>
          <p:cNvSpPr txBox="1"/>
          <p:nvPr/>
        </p:nvSpPr>
        <p:spPr bwMode="auto">
          <a:xfrm>
            <a:off x="17183100" y="3863975"/>
            <a:ext cx="63658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Virtualisation</a:t>
            </a:r>
          </a:p>
        </p:txBody>
      </p:sp>
      <p:sp>
        <p:nvSpPr>
          <p:cNvPr id="65" name="ZoneTexte 64"/>
          <p:cNvSpPr txBox="1"/>
          <p:nvPr/>
        </p:nvSpPr>
        <p:spPr bwMode="auto">
          <a:xfrm>
            <a:off x="14155738" y="3700463"/>
            <a:ext cx="635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Flux de données</a:t>
            </a:r>
          </a:p>
        </p:txBody>
      </p:sp>
      <p:pic>
        <p:nvPicPr>
          <p:cNvPr id="12295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38"/>
            <a:ext cx="5035550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658938"/>
            <a:ext cx="37401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22225"/>
            <a:ext cx="37798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0"/>
            <a:ext cx="13382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51750" y="177800"/>
            <a:ext cx="1489075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6022975"/>
            <a:ext cx="2819400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08725" y="6022975"/>
            <a:ext cx="2835275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0"/>
            <a:ext cx="13382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2475" y="95250"/>
            <a:ext cx="20415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99325" y="-192088"/>
            <a:ext cx="2043113" cy="136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022975"/>
            <a:ext cx="9342438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5250"/>
            <a:ext cx="133826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51750" y="177800"/>
            <a:ext cx="1489075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435100" y="1539967"/>
          <a:ext cx="6300787" cy="428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e 15"/>
          <p:cNvGraphicFramePr/>
          <p:nvPr/>
        </p:nvGraphicFramePr>
        <p:xfrm>
          <a:off x="1435100" y="1545771"/>
          <a:ext cx="6300787" cy="428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6045200" y="1038225"/>
            <a:ext cx="30988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681413"/>
            <a:ext cx="13827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re 8"/>
          <p:cNvSpPr>
            <a:spLocks noGrp="1"/>
          </p:cNvSpPr>
          <p:nvPr>
            <p:ph type="ctrTitle"/>
          </p:nvPr>
        </p:nvSpPr>
        <p:spPr>
          <a:xfrm>
            <a:off x="539750" y="60325"/>
            <a:ext cx="7127875" cy="595313"/>
          </a:xfrm>
        </p:spPr>
        <p:txBody>
          <a:bodyPr/>
          <a:lstStyle/>
          <a:p>
            <a:pPr algn="l">
              <a:lnSpc>
                <a:spcPct val="125000"/>
              </a:lnSpc>
            </a:pPr>
            <a:r>
              <a:rPr lang="fr-FR" altLang="en-US" sz="2000" b="1" smtClean="0">
                <a:latin typeface="Century Gothic" pitchFamily="34" charset="0"/>
              </a:rPr>
              <a:t>Exemple : Gestion des espace de bureau / co-working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5" y="1038225"/>
            <a:ext cx="1317625" cy="46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7667625" y="6375400"/>
            <a:ext cx="1441450" cy="725488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rgbClr val="EE0000"/>
              </a:buClr>
              <a:buSzPct val="65000"/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3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FF6600"/>
              </a:buClr>
              <a:buSzTx/>
              <a:buFont typeface="Wingdings" pitchFamily="2" charset="2"/>
              <a:buNone/>
              <a:defRPr/>
            </a:pPr>
            <a:r>
              <a:rPr lang="fr-F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Page </a:t>
            </a:r>
            <a:fld id="{2F6559A4-038F-47B1-81BC-EDDA2210D93F}" type="slidenum">
              <a:rPr lang="fr-FR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pPr algn="ctr" eaLnBrk="1" hangingPunct="1">
                <a:lnSpc>
                  <a:spcPct val="125000"/>
                </a:lnSpc>
                <a:buClr>
                  <a:srgbClr val="FF6600"/>
                </a:buClr>
                <a:buSzTx/>
                <a:buFont typeface="Wingdings" pitchFamily="2" charset="2"/>
                <a:buNone/>
                <a:defRPr/>
              </a:pPr>
              <a:t>6</a:t>
            </a:fld>
            <a:endParaRPr lang="fr-FR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8100" y="1998663"/>
            <a:ext cx="2632075" cy="1019175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Service de gestion des espaces  pour  leur optimisation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A partir des données d’espaces et du profil  usagers </a:t>
            </a: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b="0" dirty="0">
                <a:solidFill>
                  <a:schemeClr val="tx1"/>
                </a:solidFill>
              </a:rPr>
              <a:t>Configuration &amp; Personnalisation des espaces</a:t>
            </a:r>
          </a:p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8100" y="4546600"/>
            <a:ext cx="2632075" cy="123190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Mutualisation entre bâtiments de bureaux à l’échelle d’un quartier, 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De- </a:t>
            </a:r>
            <a:r>
              <a:rPr lang="fr-FR" sz="1200" b="0" dirty="0" err="1">
                <a:solidFill>
                  <a:schemeClr val="tx1"/>
                </a:solidFill>
              </a:rPr>
              <a:t>siloter</a:t>
            </a:r>
            <a:r>
              <a:rPr lang="fr-FR" sz="1200" b="0" dirty="0">
                <a:solidFill>
                  <a:schemeClr val="tx1"/>
                </a:solidFill>
              </a:rPr>
              <a:t> les usages logement / bureaux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Mutualisation avec les  capteurs /actionneurs  de pilotage du confort</a:t>
            </a:r>
          </a:p>
          <a:p>
            <a:pPr algn="ctr" eaLnBrk="0" hangingPunct="0"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000" y="5432425"/>
            <a:ext cx="2632075" cy="942975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Data: assurer la confidentialité des agendas, 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BIM: socle pour une assistance à la géolocalisation  des bureaux, des salles de réunion </a:t>
            </a:r>
          </a:p>
          <a:p>
            <a:pPr algn="ctr" eaLnBrk="0" hangingPunct="0"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" y="4546600"/>
            <a:ext cx="2632075" cy="1104900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R2S  = condition pour déployer les services avec souplesse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Séparation hardware / software : permet le développement de nouvelles applications  usagers</a:t>
            </a:r>
          </a:p>
          <a:p>
            <a:pPr algn="ctr" eaLnBrk="0" hangingPunct="0"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3681413"/>
            <a:ext cx="12350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 2"/>
          <p:cNvGraphicFramePr>
            <a:graphicFrameLocks/>
          </p:cNvGraphicFramePr>
          <p:nvPr/>
        </p:nvGraphicFramePr>
        <p:xfrm>
          <a:off x="1050925" y="725488"/>
          <a:ext cx="224948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Feuille de calcul" r:id="rId16" imgW="6103687" imgH="4198655" progId="Excel.Sheet.8">
                  <p:embed/>
                </p:oleObj>
              </mc:Choice>
              <mc:Fallback>
                <p:oleObj name="Feuille de calcul" r:id="rId16" imgW="6103687" imgH="4198655" progId="Excel.Sheet.8">
                  <p:embed/>
                  <p:pic>
                    <p:nvPicPr>
                      <p:cNvPr id="0" name="Obje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725488"/>
                        <a:ext cx="2249488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4300" y="2074863"/>
            <a:ext cx="2632075" cy="1365250"/>
          </a:xfrm>
          <a:prstGeom prst="rect">
            <a:avLst/>
          </a:prstGeom>
          <a:solidFill>
            <a:srgbClr val="FE6662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Tertiaire  =  passer de la culture  du lot GTB  au lot smart building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Proposer un  référentiel  adapté à cet usage et qui  s’adresse  à toute la chaine de valeur (aménageurs,  foncières, promoteurs, exploitants et utilisateurs finaux)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2000" y="711200"/>
            <a:ext cx="2632075" cy="128746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55% taux d’utilisation des  bureaux: enjeux financier très élevés (optimisation des couts de location, coût exploitation, coût construction…)</a:t>
            </a:r>
          </a:p>
          <a:p>
            <a:pPr eaLnBrk="0" hangingPunct="0">
              <a:defRPr/>
            </a:pPr>
            <a:r>
              <a:rPr lang="fr-FR" sz="1200" b="0" dirty="0">
                <a:solidFill>
                  <a:schemeClr val="tx1"/>
                </a:solidFill>
              </a:rPr>
              <a:t>- Baisse  de 50% du taux d’absentéisme lié au télétravail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51750" y="177800"/>
            <a:ext cx="1489075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8" grpId="0" animBg="1"/>
      <p:bldP spid="9" grpId="0" animBg="1"/>
      <p:bldP spid="10" grpId="0" animBg="1"/>
      <p:bldP spid="12" grpId="0" animBg="1"/>
      <p:bldOleChart spid="3" grpId="0"/>
      <p:bldP spid="1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435100" y="1539967"/>
          <a:ext cx="6300787" cy="428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e 15"/>
          <p:cNvGraphicFramePr/>
          <p:nvPr/>
        </p:nvGraphicFramePr>
        <p:xfrm>
          <a:off x="1435100" y="1545771"/>
          <a:ext cx="6300787" cy="428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6045200" y="1038225"/>
            <a:ext cx="3098800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17413" name="Titre 8"/>
          <p:cNvSpPr>
            <a:spLocks noGrp="1"/>
          </p:cNvSpPr>
          <p:nvPr>
            <p:ph type="ctrTitle"/>
          </p:nvPr>
        </p:nvSpPr>
        <p:spPr>
          <a:xfrm>
            <a:off x="539750" y="242888"/>
            <a:ext cx="7127875" cy="595312"/>
          </a:xfrm>
        </p:spPr>
        <p:txBody>
          <a:bodyPr/>
          <a:lstStyle/>
          <a:p>
            <a:pPr algn="l">
              <a:lnSpc>
                <a:spcPct val="125000"/>
              </a:lnSpc>
            </a:pPr>
            <a:r>
              <a:rPr lang="fr-FR" altLang="en-US" sz="2000" b="1" smtClean="0">
                <a:latin typeface="Century Gothic" pitchFamily="34" charset="0"/>
              </a:rPr>
              <a:t>Commission BAAS  </a:t>
            </a:r>
            <a:br>
              <a:rPr lang="fr-FR" altLang="en-US" sz="2000" b="1" smtClean="0">
                <a:latin typeface="Century Gothic" pitchFamily="34" charset="0"/>
              </a:rPr>
            </a:br>
            <a:r>
              <a:rPr lang="fr-FR" altLang="en-US" sz="2000" b="1" smtClean="0">
                <a:latin typeface="Century Gothic" pitchFamily="34" charset="0"/>
              </a:rPr>
              <a:t>synthèse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5" y="1038225"/>
            <a:ext cx="1317625" cy="460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7667625" y="6375400"/>
            <a:ext cx="1441450" cy="725488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rgbClr val="EE0000"/>
              </a:buClr>
              <a:buSzPct val="65000"/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3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Clr>
                <a:srgbClr val="FF6600"/>
              </a:buClr>
              <a:buSzTx/>
              <a:buFont typeface="Wingdings" pitchFamily="2" charset="2"/>
              <a:buNone/>
              <a:defRPr/>
            </a:pPr>
            <a:r>
              <a:rPr lang="fr-F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Page </a:t>
            </a:r>
            <a:fld id="{95AD1847-DC40-4F6F-A38D-A10868296419}" type="slidenum">
              <a:rPr lang="fr-FR" alt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pPr algn="ctr" eaLnBrk="1" hangingPunct="1">
                <a:lnSpc>
                  <a:spcPct val="125000"/>
                </a:lnSpc>
                <a:buClr>
                  <a:srgbClr val="FF6600"/>
                </a:buClr>
                <a:buSzTx/>
                <a:buFont typeface="Wingdings" pitchFamily="2" charset="2"/>
                <a:buNone/>
                <a:defRPr/>
              </a:pPr>
              <a:t>7</a:t>
            </a:fld>
            <a:endParaRPr lang="fr-FR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8100" y="1727200"/>
            <a:ext cx="2632075" cy="1290638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Fonctions  à dissocier selon les usagers:  utilisateurs, exploitant, sous traitants, propriétaires, locataires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Ne pas exprimer en solution mais en fonctions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1588" y="4822825"/>
            <a:ext cx="2632075" cy="1081088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Mutualisation des infrastructures (capteurs / actionneurs / réseaux …) avec d’autre s familles d’usage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L’Energie est un point d’entrée naturel</a:t>
            </a:r>
          </a:p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2000" y="5432425"/>
            <a:ext cx="2632075" cy="942975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Data:  tiers de confiance, sécurité des données, plateformes 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BIM: quelles données pour quels usages?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" y="4546600"/>
            <a:ext cx="2632075" cy="135731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Condition pour optimiser  économiquement les infrastructures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Séparation hardware / software : permet le développement de nouvelles applications usagers</a:t>
            </a:r>
          </a:p>
          <a:p>
            <a:pPr algn="ctr" eaLnBrk="0" hangingPunct="0"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" y="1917700"/>
            <a:ext cx="2632075" cy="1568450"/>
          </a:xfrm>
          <a:prstGeom prst="rect">
            <a:avLst/>
          </a:prstGeom>
          <a:solidFill>
            <a:srgbClr val="FE6662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Proposer un  référentiel  qui  s’adresse  aux  aménageurs, bailleurs , exploitants et aux locataires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</a:rPr>
              <a:t>Donner des garanties de robustesse  des architectures matériel , architecture  </a:t>
            </a:r>
            <a:r>
              <a:rPr lang="fr-FR" sz="1200" b="0" dirty="0" err="1">
                <a:solidFill>
                  <a:schemeClr val="tx1"/>
                </a:solidFill>
              </a:rPr>
              <a:t>IoT</a:t>
            </a:r>
            <a:endParaRPr lang="fr-FR" sz="1200" b="0" dirty="0">
              <a:solidFill>
                <a:schemeClr val="tx1"/>
              </a:solidFill>
            </a:endParaRPr>
          </a:p>
          <a:p>
            <a:pPr marL="171450" indent="-171450" eaLnBrk="0" hangingPunct="0">
              <a:buFontTx/>
              <a:buChar char="-"/>
              <a:defRPr/>
            </a:pPr>
            <a:endParaRPr lang="fr-FR" sz="1200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2000" y="711200"/>
            <a:ext cx="2632075" cy="1219200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Economiques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Réglementaires / normatifs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Environnementaux</a:t>
            </a:r>
          </a:p>
          <a:p>
            <a:pPr marL="171450" indent="-171450" eaLnBrk="0" hangingPunct="0">
              <a:buFontTx/>
              <a:buChar char="-"/>
              <a:defRPr/>
            </a:pPr>
            <a:r>
              <a:rPr lang="fr-FR" sz="1200" b="0" dirty="0">
                <a:solidFill>
                  <a:schemeClr val="tx1"/>
                </a:solidFill>
                <a:sym typeface="Wingdings" panose="05000000000000000000" pitchFamily="2" charset="2"/>
              </a:rPr>
              <a:t>social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51750" y="177800"/>
            <a:ext cx="1489075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8" grpId="0" animBg="1"/>
      <p:bldP spid="9" grpId="0" animBg="1"/>
      <p:bldP spid="10" grpId="0" animBg="1"/>
      <p:bldP spid="12" grpId="0" animBg="1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call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42542</TotalTime>
  <Words>368</Words>
  <Application>Microsoft Office PowerPoint</Application>
  <PresentationFormat>Affichage à l'écran (4:3)</PresentationFormat>
  <Paragraphs>60</Paragraphs>
  <Slides>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Franklin Gothic Book</vt:lpstr>
      <vt:lpstr>Wingdings</vt:lpstr>
      <vt:lpstr>Arial Narrow</vt:lpstr>
      <vt:lpstr>Calibri</vt:lpstr>
      <vt:lpstr>Calibri Light</vt:lpstr>
      <vt:lpstr>Wingdings 2</vt:lpstr>
      <vt:lpstr>Century Gothic</vt:lpstr>
      <vt:lpstr>Conception personnalisée</vt:lpstr>
      <vt:lpstr>1_Conception personnalisée</vt:lpstr>
      <vt:lpstr>Titre</vt:lpstr>
      <vt:lpstr>Intercallaire</vt:lpstr>
      <vt:lpstr>Microsoft Excel 97-2003 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: Gestion des espace de bureau / co-working</vt:lpstr>
      <vt:lpstr>Commission BAAS   synthèse</vt:lpstr>
    </vt:vector>
  </TitlesOfParts>
  <Company>TIB-Net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Net@Home</dc:title>
  <dc:creator>olivier</dc:creator>
  <cp:lastModifiedBy>Utilisateur Windows</cp:lastModifiedBy>
  <cp:revision>1026</cp:revision>
  <cp:lastPrinted>2015-08-05T15:52:18Z</cp:lastPrinted>
  <dcterms:created xsi:type="dcterms:W3CDTF">2001-11-09T08:46:50Z</dcterms:created>
  <dcterms:modified xsi:type="dcterms:W3CDTF">2016-05-20T08:55:30Z</dcterms:modified>
</cp:coreProperties>
</file>