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tags/tag3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2.xml" ContentType="application/vnd.openxmlformats-officedocument.theme+xml"/>
  <Override PartName="/ppt/tags/tag4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tags/tag5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tags/tag6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tags/tag7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7.xml" ContentType="application/vnd.openxmlformats-officedocument.theme+xml"/>
  <Override PartName="/ppt/tags/tag8.xml" ContentType="application/vnd.openxmlformats-officedocument.presentationml.tags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8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9.xml" ContentType="application/vnd.openxmlformats-officedocument.theme+xml"/>
  <Override PartName="/ppt/tags/tag9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20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1.xml" ContentType="application/vnd.openxmlformats-officedocument.theme+xml"/>
  <Override PartName="/ppt/tags/tag10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2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3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5.xml" ContentType="application/vnd.openxmlformats-officedocument.theme+xml"/>
  <Override PartName="/ppt/tags/tag11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6.xml" ContentType="application/vnd.openxmlformats-officedocument.theme+xml"/>
  <Override PartName="/ppt/tags/tag12.xml" ContentType="application/vnd.openxmlformats-officedocument.presentationml.tags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17" r:id="rId2"/>
    <p:sldMasterId id="2147483724" r:id="rId3"/>
    <p:sldMasterId id="2147483731" r:id="rId4"/>
    <p:sldMasterId id="2147483738" r:id="rId5"/>
    <p:sldMasterId id="2147483710" r:id="rId6"/>
    <p:sldMasterId id="2147483762" r:id="rId7"/>
    <p:sldMasterId id="2147483774" r:id="rId8"/>
    <p:sldMasterId id="2147483785" r:id="rId9"/>
    <p:sldMasterId id="2147483798" r:id="rId10"/>
    <p:sldMasterId id="2147483809" r:id="rId11"/>
    <p:sldMasterId id="2147483823" r:id="rId12"/>
    <p:sldMasterId id="2147483836" r:id="rId13"/>
    <p:sldMasterId id="2147483849" r:id="rId14"/>
    <p:sldMasterId id="2147483852" r:id="rId15"/>
    <p:sldMasterId id="2147483865" r:id="rId16"/>
    <p:sldMasterId id="2147483879" r:id="rId17"/>
    <p:sldMasterId id="2147483892" r:id="rId18"/>
    <p:sldMasterId id="2147483905" r:id="rId19"/>
    <p:sldMasterId id="2147483918" r:id="rId20"/>
    <p:sldMasterId id="2147483921" r:id="rId21"/>
    <p:sldMasterId id="2147483934" r:id="rId22"/>
    <p:sldMasterId id="2147483937" r:id="rId23"/>
    <p:sldMasterId id="2147483940" r:id="rId24"/>
    <p:sldMasterId id="2147483943" r:id="rId25"/>
    <p:sldMasterId id="2147483959" r:id="rId26"/>
  </p:sldMasterIdLst>
  <p:notesMasterIdLst>
    <p:notesMasterId r:id="rId32"/>
  </p:notesMasterIdLst>
  <p:sldIdLst>
    <p:sldId id="356" r:id="rId27"/>
    <p:sldId id="466" r:id="rId28"/>
    <p:sldId id="463" r:id="rId29"/>
    <p:sldId id="464" r:id="rId30"/>
    <p:sldId id="465" r:id="rId31"/>
  </p:sldIdLst>
  <p:sldSz cx="9144000" cy="6858000" type="screen4x3"/>
  <p:notesSz cx="6819900" cy="9918700"/>
  <p:custDataLst>
    <p:tags r:id="rId33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Christophe.TARET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0000"/>
    <a:srgbClr val="0000FF"/>
    <a:srgbClr val="66FF99"/>
    <a:srgbClr val="00AEC7"/>
    <a:srgbClr val="58585A"/>
    <a:srgbClr val="009999"/>
    <a:srgbClr val="3782B4"/>
    <a:srgbClr val="68B1C5"/>
    <a:srgbClr val="5EA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6" autoAdjust="0"/>
    <p:restoredTop sz="94388" autoAdjust="0"/>
  </p:normalViewPr>
  <p:slideViewPr>
    <p:cSldViewPr snapToGrid="0" snapToObjects="1" showGuides="1">
      <p:cViewPr>
        <p:scale>
          <a:sx n="70" d="100"/>
          <a:sy n="70" d="100"/>
        </p:scale>
        <p:origin x="-229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154" tIns="45577" rIns="91154" bIns="45577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8" y="0"/>
            <a:ext cx="2955290" cy="495935"/>
          </a:xfrm>
          <a:prstGeom prst="rect">
            <a:avLst/>
          </a:prstGeom>
        </p:spPr>
        <p:txBody>
          <a:bodyPr vert="horz" lIns="91154" tIns="45577" rIns="91154" bIns="45577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088BA1-1F6D-4A9D-A4DC-7B92029FF8AB}" type="datetimeFigureOut">
              <a:rPr lang="fr-FR" smtClean="0"/>
              <a:pPr/>
              <a:t>20/05/2016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4" tIns="45577" rIns="91154" bIns="4557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1" y="4711400"/>
            <a:ext cx="5455920" cy="4463415"/>
          </a:xfrm>
          <a:prstGeom prst="rect">
            <a:avLst/>
          </a:prstGeom>
        </p:spPr>
        <p:txBody>
          <a:bodyPr vert="horz" lIns="91154" tIns="45577" rIns="91154" bIns="45577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154" tIns="45577" rIns="91154" bIns="45577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8" y="9421043"/>
            <a:ext cx="2955290" cy="495935"/>
          </a:xfrm>
          <a:prstGeom prst="rect">
            <a:avLst/>
          </a:prstGeom>
        </p:spPr>
        <p:txBody>
          <a:bodyPr vert="horz" lIns="91154" tIns="45577" rIns="91154" bIns="45577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5C8F62-526E-4771-8490-6F031BFDC2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7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44538"/>
            <a:ext cx="4959350" cy="3719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6D01D-4430-4ED1-9D10-3977DBBA05C4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16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1" y="200691"/>
            <a:ext cx="2228776" cy="6233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5"/>
            <a:ext cx="4583380" cy="984619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199" y="634614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400" b="0" i="1" smtClean="0">
                <a:solidFill>
                  <a:srgbClr val="58585A"/>
                </a:solidFill>
              </a:defRPr>
            </a:lvl1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60000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77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930400"/>
            <a:ext cx="3778303" cy="430106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4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6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8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6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2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227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1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7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7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8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5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4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2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9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7"/>
            <a:ext cx="5486400" cy="804863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6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1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9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7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1" y="200691"/>
            <a:ext cx="2228776" cy="6233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5"/>
            <a:ext cx="4583380" cy="984619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199" y="634614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400" b="0" i="1" smtClean="0">
                <a:solidFill>
                  <a:srgbClr val="58585A"/>
                </a:solidFill>
              </a:defRPr>
            </a:lvl1pPr>
          </a:lstStyle>
          <a:p>
            <a:pPr algn="ctr">
              <a:spcBef>
                <a:spcPct val="20000"/>
              </a:spcBef>
              <a:buClr>
                <a:srgbClr val="00B1C7"/>
              </a:buClr>
              <a:buSzPct val="6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9327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808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10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6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01600" y="1501776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	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2961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2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1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2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8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8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046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5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6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8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4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3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4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5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1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3792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2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9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1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1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4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7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008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9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2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665220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EE5D6-77C4-4411-9893-8B12956B0931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42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5C921-3940-4256-A2A0-9212DB8299AD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426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E1B36-870A-412B-9F28-A863367D67F3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423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E095D-626A-414C-8006-CE09E28C264D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96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35799-2267-4EAE-A587-CA4F4CEB0650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729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461D3-60FC-41CF-8A8F-F66F23BC89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308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B73F9-AF28-4AFF-A986-2047E4118AB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1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2" y="2657231"/>
            <a:ext cx="3778303" cy="3574236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2657231"/>
            <a:ext cx="3202135" cy="3574236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C2B33-EBF5-40DD-8359-EB4566481BD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356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98F74-0559-4654-B080-8B77CCB9603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208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6A41C-2522-42F3-8C06-673F1FC6E51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620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3B533-0940-46DB-BB6E-FBF68A516A7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81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963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2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215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710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930400"/>
            <a:ext cx="3778303" cy="430106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6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92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1" y="200691"/>
            <a:ext cx="2228776" cy="6233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5"/>
            <a:ext cx="4583380" cy="984619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199" y="634614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400" b="0" i="1" smtClean="0">
                <a:solidFill>
                  <a:srgbClr val="58585A"/>
                </a:solidFill>
              </a:defRPr>
            </a:lvl1pPr>
          </a:lstStyle>
          <a:p>
            <a:pPr algn="ctr">
              <a:spcBef>
                <a:spcPct val="20000"/>
              </a:spcBef>
              <a:buClr>
                <a:srgbClr val="00B1C7"/>
              </a:buClr>
              <a:buSzPct val="6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66599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1858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856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6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775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525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665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770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956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9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79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31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363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12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9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9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7"/>
            <a:ext cx="5486400" cy="804863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1" y="200691"/>
            <a:ext cx="2228776" cy="6233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5"/>
            <a:ext cx="4583380" cy="984619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199" y="634614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400" b="0" i="1" smtClean="0">
                <a:solidFill>
                  <a:srgbClr val="58585A"/>
                </a:solidFill>
              </a:defRPr>
            </a:lvl1pPr>
          </a:lstStyle>
          <a:p>
            <a:pPr algn="ctr">
              <a:spcBef>
                <a:spcPct val="20000"/>
              </a:spcBef>
              <a:buClr>
                <a:srgbClr val="00B1C7"/>
              </a:buClr>
              <a:buSzPct val="6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0403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10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1" y="200691"/>
            <a:ext cx="2228776" cy="6233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5"/>
            <a:ext cx="4583380" cy="984619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199" y="634614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400" b="0" i="1" smtClean="0">
                <a:solidFill>
                  <a:srgbClr val="58585A"/>
                </a:solidFill>
              </a:defRPr>
            </a:lvl1pPr>
          </a:lstStyle>
          <a:p>
            <a:pPr algn="ctr">
              <a:spcBef>
                <a:spcPct val="20000"/>
              </a:spcBef>
              <a:buClr>
                <a:srgbClr val="00B1C7"/>
              </a:buClr>
              <a:buSzPct val="6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1901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937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1" y="200691"/>
            <a:ext cx="2228776" cy="6233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5"/>
            <a:ext cx="4583380" cy="984619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199" y="634614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400" b="0" i="1" smtClean="0">
                <a:solidFill>
                  <a:srgbClr val="58585A"/>
                </a:solidFill>
              </a:defRPr>
            </a:lvl1pPr>
          </a:lstStyle>
          <a:p>
            <a:pPr algn="ctr">
              <a:spcBef>
                <a:spcPct val="20000"/>
              </a:spcBef>
              <a:buClr>
                <a:srgbClr val="00B1C7"/>
              </a:buClr>
              <a:buSzPct val="6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0111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567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3720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145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8276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6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01600" y="1501776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	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32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80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2033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2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6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068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7829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646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455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0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939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8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4134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0450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363186" y="4085080"/>
            <a:ext cx="49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4D4D4D"/>
                </a:solidFill>
              </a:rPr>
              <a:t>DOCUMENT DE TRAVAIL – RÉSULTATS PRÉLIMINAIRES</a:t>
            </a:r>
            <a:endParaRPr lang="fr-FR" sz="1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6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2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2758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41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1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1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75818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98749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04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246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2" y="2657231"/>
            <a:ext cx="3778303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2657231"/>
            <a:ext cx="3202135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930400"/>
            <a:ext cx="3778303" cy="430106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406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75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9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7"/>
            <a:ext cx="5486400" cy="804863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6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01600" y="1501776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	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5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8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1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2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930400"/>
            <a:ext cx="3778303" cy="430106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9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7"/>
            <a:ext cx="5486400" cy="804863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6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01600" y="1501776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	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548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8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80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1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99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9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7"/>
            <a:ext cx="5486400" cy="804863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739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2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930400"/>
            <a:ext cx="3778303" cy="430106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70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447800" y="6513514"/>
            <a:ext cx="749300" cy="136525"/>
          </a:xfrm>
          <a:prstGeom prst="rect">
            <a:avLst/>
          </a:prstGeom>
        </p:spPr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56574A0-6A2F-45F5-B0BE-7FB5A07BA90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96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RE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7253288" y="6146800"/>
            <a:ext cx="1674812" cy="515939"/>
            <a:chOff x="1883" y="831"/>
            <a:chExt cx="2310" cy="710"/>
          </a:xfrm>
        </p:grpSpPr>
        <p:sp>
          <p:nvSpPr>
            <p:cNvPr id="6" name="AutoShape 8"/>
            <p:cNvSpPr>
              <a:spLocks noChangeAspect="1" noChangeArrowheads="1" noTextEdit="1"/>
            </p:cNvSpPr>
            <p:nvPr/>
          </p:nvSpPr>
          <p:spPr bwMode="auto">
            <a:xfrm>
              <a:off x="1883" y="831"/>
              <a:ext cx="231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883" y="831"/>
              <a:ext cx="568" cy="566"/>
            </a:xfrm>
            <a:custGeom>
              <a:avLst/>
              <a:gdLst>
                <a:gd name="T0" fmla="*/ 254 w 568"/>
                <a:gd name="T1" fmla="*/ 0 h 566"/>
                <a:gd name="T2" fmla="*/ 174 w 568"/>
                <a:gd name="T3" fmla="*/ 22 h 566"/>
                <a:gd name="T4" fmla="*/ 104 w 568"/>
                <a:gd name="T5" fmla="*/ 64 h 566"/>
                <a:gd name="T6" fmla="*/ 48 w 568"/>
                <a:gd name="T7" fmla="*/ 124 h 566"/>
                <a:gd name="T8" fmla="*/ 14 w 568"/>
                <a:gd name="T9" fmla="*/ 198 h 566"/>
                <a:gd name="T10" fmla="*/ 0 w 568"/>
                <a:gd name="T11" fmla="*/ 282 h 566"/>
                <a:gd name="T12" fmla="*/ 6 w 568"/>
                <a:gd name="T13" fmla="*/ 340 h 566"/>
                <a:gd name="T14" fmla="*/ 34 w 568"/>
                <a:gd name="T15" fmla="*/ 418 h 566"/>
                <a:gd name="T16" fmla="*/ 84 w 568"/>
                <a:gd name="T17" fmla="*/ 482 h 566"/>
                <a:gd name="T18" fmla="*/ 148 w 568"/>
                <a:gd name="T19" fmla="*/ 532 h 566"/>
                <a:gd name="T20" fmla="*/ 226 w 568"/>
                <a:gd name="T21" fmla="*/ 560 h 566"/>
                <a:gd name="T22" fmla="*/ 284 w 568"/>
                <a:gd name="T23" fmla="*/ 566 h 566"/>
                <a:gd name="T24" fmla="*/ 368 w 568"/>
                <a:gd name="T25" fmla="*/ 554 h 566"/>
                <a:gd name="T26" fmla="*/ 442 w 568"/>
                <a:gd name="T27" fmla="*/ 518 h 566"/>
                <a:gd name="T28" fmla="*/ 502 w 568"/>
                <a:gd name="T29" fmla="*/ 462 h 566"/>
                <a:gd name="T30" fmla="*/ 544 w 568"/>
                <a:gd name="T31" fmla="*/ 392 h 566"/>
                <a:gd name="T32" fmla="*/ 566 w 568"/>
                <a:gd name="T33" fmla="*/ 312 h 566"/>
                <a:gd name="T34" fmla="*/ 566 w 568"/>
                <a:gd name="T35" fmla="*/ 254 h 566"/>
                <a:gd name="T36" fmla="*/ 544 w 568"/>
                <a:gd name="T37" fmla="*/ 172 h 566"/>
                <a:gd name="T38" fmla="*/ 502 w 568"/>
                <a:gd name="T39" fmla="*/ 102 h 566"/>
                <a:gd name="T40" fmla="*/ 442 w 568"/>
                <a:gd name="T41" fmla="*/ 48 h 566"/>
                <a:gd name="T42" fmla="*/ 368 w 568"/>
                <a:gd name="T43" fmla="*/ 12 h 566"/>
                <a:gd name="T44" fmla="*/ 284 w 568"/>
                <a:gd name="T45" fmla="*/ 0 h 566"/>
                <a:gd name="T46" fmla="*/ 286 w 568"/>
                <a:gd name="T47" fmla="*/ 444 h 566"/>
                <a:gd name="T48" fmla="*/ 332 w 568"/>
                <a:gd name="T49" fmla="*/ 378 h 566"/>
                <a:gd name="T50" fmla="*/ 348 w 568"/>
                <a:gd name="T51" fmla="*/ 326 h 566"/>
                <a:gd name="T52" fmla="*/ 342 w 568"/>
                <a:gd name="T53" fmla="*/ 294 h 566"/>
                <a:gd name="T54" fmla="*/ 320 w 568"/>
                <a:gd name="T55" fmla="*/ 264 h 566"/>
                <a:gd name="T56" fmla="*/ 292 w 568"/>
                <a:gd name="T57" fmla="*/ 252 h 566"/>
                <a:gd name="T58" fmla="*/ 276 w 568"/>
                <a:gd name="T59" fmla="*/ 252 h 566"/>
                <a:gd name="T60" fmla="*/ 248 w 568"/>
                <a:gd name="T61" fmla="*/ 264 h 566"/>
                <a:gd name="T62" fmla="*/ 226 w 568"/>
                <a:gd name="T63" fmla="*/ 294 h 566"/>
                <a:gd name="T64" fmla="*/ 220 w 568"/>
                <a:gd name="T65" fmla="*/ 326 h 566"/>
                <a:gd name="T66" fmla="*/ 236 w 568"/>
                <a:gd name="T67" fmla="*/ 378 h 566"/>
                <a:gd name="T68" fmla="*/ 282 w 568"/>
                <a:gd name="T69" fmla="*/ 444 h 566"/>
                <a:gd name="T70" fmla="*/ 242 w 568"/>
                <a:gd name="T71" fmla="*/ 440 h 566"/>
                <a:gd name="T72" fmla="*/ 188 w 568"/>
                <a:gd name="T73" fmla="*/ 420 h 566"/>
                <a:gd name="T74" fmla="*/ 142 w 568"/>
                <a:gd name="T75" fmla="*/ 384 h 566"/>
                <a:gd name="T76" fmla="*/ 108 w 568"/>
                <a:gd name="T77" fmla="*/ 338 h 566"/>
                <a:gd name="T78" fmla="*/ 88 w 568"/>
                <a:gd name="T79" fmla="*/ 284 h 566"/>
                <a:gd name="T80" fmla="*/ 84 w 568"/>
                <a:gd name="T81" fmla="*/ 244 h 566"/>
                <a:gd name="T82" fmla="*/ 92 w 568"/>
                <a:gd name="T83" fmla="*/ 184 h 566"/>
                <a:gd name="T84" fmla="*/ 118 w 568"/>
                <a:gd name="T85" fmla="*/ 130 h 566"/>
                <a:gd name="T86" fmla="*/ 156 w 568"/>
                <a:gd name="T87" fmla="*/ 88 h 566"/>
                <a:gd name="T88" fmla="*/ 206 w 568"/>
                <a:gd name="T89" fmla="*/ 58 h 566"/>
                <a:gd name="T90" fmla="*/ 264 w 568"/>
                <a:gd name="T91" fmla="*/ 42 h 566"/>
                <a:gd name="T92" fmla="*/ 306 w 568"/>
                <a:gd name="T93" fmla="*/ 42 h 566"/>
                <a:gd name="T94" fmla="*/ 364 w 568"/>
                <a:gd name="T95" fmla="*/ 58 h 566"/>
                <a:gd name="T96" fmla="*/ 412 w 568"/>
                <a:gd name="T97" fmla="*/ 88 h 566"/>
                <a:gd name="T98" fmla="*/ 452 w 568"/>
                <a:gd name="T99" fmla="*/ 130 h 566"/>
                <a:gd name="T100" fmla="*/ 478 w 568"/>
                <a:gd name="T101" fmla="*/ 184 h 566"/>
                <a:gd name="T102" fmla="*/ 486 w 568"/>
                <a:gd name="T103" fmla="*/ 244 h 566"/>
                <a:gd name="T104" fmla="*/ 482 w 568"/>
                <a:gd name="T105" fmla="*/ 284 h 566"/>
                <a:gd name="T106" fmla="*/ 462 w 568"/>
                <a:gd name="T107" fmla="*/ 340 h 566"/>
                <a:gd name="T108" fmla="*/ 428 w 568"/>
                <a:gd name="T109" fmla="*/ 386 h 566"/>
                <a:gd name="T110" fmla="*/ 380 w 568"/>
                <a:gd name="T111" fmla="*/ 420 h 566"/>
                <a:gd name="T112" fmla="*/ 326 w 568"/>
                <a:gd name="T113" fmla="*/ 440 h 566"/>
                <a:gd name="T114" fmla="*/ 286 w 568"/>
                <a:gd name="T115" fmla="*/ 444 h 5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8" h="566">
                  <a:moveTo>
                    <a:pt x="284" y="0"/>
                  </a:moveTo>
                  <a:lnTo>
                    <a:pt x="284" y="0"/>
                  </a:lnTo>
                  <a:lnTo>
                    <a:pt x="254" y="0"/>
                  </a:lnTo>
                  <a:lnTo>
                    <a:pt x="226" y="4"/>
                  </a:lnTo>
                  <a:lnTo>
                    <a:pt x="200" y="12"/>
                  </a:lnTo>
                  <a:lnTo>
                    <a:pt x="174" y="22"/>
                  </a:lnTo>
                  <a:lnTo>
                    <a:pt x="148" y="34"/>
                  </a:lnTo>
                  <a:lnTo>
                    <a:pt x="126" y="48"/>
                  </a:lnTo>
                  <a:lnTo>
                    <a:pt x="104" y="64"/>
                  </a:lnTo>
                  <a:lnTo>
                    <a:pt x="84" y="82"/>
                  </a:lnTo>
                  <a:lnTo>
                    <a:pt x="66" y="102"/>
                  </a:lnTo>
                  <a:lnTo>
                    <a:pt x="48" y="124"/>
                  </a:lnTo>
                  <a:lnTo>
                    <a:pt x="34" y="148"/>
                  </a:lnTo>
                  <a:lnTo>
                    <a:pt x="22" y="172"/>
                  </a:lnTo>
                  <a:lnTo>
                    <a:pt x="14" y="198"/>
                  </a:lnTo>
                  <a:lnTo>
                    <a:pt x="6" y="226"/>
                  </a:lnTo>
                  <a:lnTo>
                    <a:pt x="2" y="254"/>
                  </a:lnTo>
                  <a:lnTo>
                    <a:pt x="0" y="282"/>
                  </a:lnTo>
                  <a:lnTo>
                    <a:pt x="2" y="312"/>
                  </a:lnTo>
                  <a:lnTo>
                    <a:pt x="6" y="340"/>
                  </a:lnTo>
                  <a:lnTo>
                    <a:pt x="14" y="366"/>
                  </a:lnTo>
                  <a:lnTo>
                    <a:pt x="22" y="392"/>
                  </a:lnTo>
                  <a:lnTo>
                    <a:pt x="34" y="418"/>
                  </a:lnTo>
                  <a:lnTo>
                    <a:pt x="48" y="440"/>
                  </a:lnTo>
                  <a:lnTo>
                    <a:pt x="66" y="462"/>
                  </a:lnTo>
                  <a:lnTo>
                    <a:pt x="84" y="482"/>
                  </a:lnTo>
                  <a:lnTo>
                    <a:pt x="104" y="502"/>
                  </a:lnTo>
                  <a:lnTo>
                    <a:pt x="126" y="518"/>
                  </a:lnTo>
                  <a:lnTo>
                    <a:pt x="148" y="532"/>
                  </a:lnTo>
                  <a:lnTo>
                    <a:pt x="174" y="544"/>
                  </a:lnTo>
                  <a:lnTo>
                    <a:pt x="200" y="554"/>
                  </a:lnTo>
                  <a:lnTo>
                    <a:pt x="226" y="560"/>
                  </a:lnTo>
                  <a:lnTo>
                    <a:pt x="254" y="564"/>
                  </a:lnTo>
                  <a:lnTo>
                    <a:pt x="284" y="566"/>
                  </a:lnTo>
                  <a:lnTo>
                    <a:pt x="312" y="564"/>
                  </a:lnTo>
                  <a:lnTo>
                    <a:pt x="340" y="560"/>
                  </a:lnTo>
                  <a:lnTo>
                    <a:pt x="368" y="554"/>
                  </a:lnTo>
                  <a:lnTo>
                    <a:pt x="394" y="544"/>
                  </a:lnTo>
                  <a:lnTo>
                    <a:pt x="418" y="532"/>
                  </a:lnTo>
                  <a:lnTo>
                    <a:pt x="442" y="518"/>
                  </a:lnTo>
                  <a:lnTo>
                    <a:pt x="464" y="502"/>
                  </a:lnTo>
                  <a:lnTo>
                    <a:pt x="484" y="482"/>
                  </a:lnTo>
                  <a:lnTo>
                    <a:pt x="502" y="462"/>
                  </a:lnTo>
                  <a:lnTo>
                    <a:pt x="518" y="440"/>
                  </a:lnTo>
                  <a:lnTo>
                    <a:pt x="534" y="418"/>
                  </a:lnTo>
                  <a:lnTo>
                    <a:pt x="544" y="392"/>
                  </a:lnTo>
                  <a:lnTo>
                    <a:pt x="554" y="366"/>
                  </a:lnTo>
                  <a:lnTo>
                    <a:pt x="562" y="340"/>
                  </a:lnTo>
                  <a:lnTo>
                    <a:pt x="566" y="312"/>
                  </a:lnTo>
                  <a:lnTo>
                    <a:pt x="568" y="282"/>
                  </a:lnTo>
                  <a:lnTo>
                    <a:pt x="566" y="254"/>
                  </a:lnTo>
                  <a:lnTo>
                    <a:pt x="562" y="226"/>
                  </a:lnTo>
                  <a:lnTo>
                    <a:pt x="554" y="198"/>
                  </a:lnTo>
                  <a:lnTo>
                    <a:pt x="544" y="172"/>
                  </a:lnTo>
                  <a:lnTo>
                    <a:pt x="534" y="148"/>
                  </a:lnTo>
                  <a:lnTo>
                    <a:pt x="518" y="124"/>
                  </a:lnTo>
                  <a:lnTo>
                    <a:pt x="502" y="102"/>
                  </a:lnTo>
                  <a:lnTo>
                    <a:pt x="484" y="82"/>
                  </a:lnTo>
                  <a:lnTo>
                    <a:pt x="464" y="64"/>
                  </a:lnTo>
                  <a:lnTo>
                    <a:pt x="442" y="48"/>
                  </a:lnTo>
                  <a:lnTo>
                    <a:pt x="418" y="34"/>
                  </a:lnTo>
                  <a:lnTo>
                    <a:pt x="394" y="22"/>
                  </a:lnTo>
                  <a:lnTo>
                    <a:pt x="368" y="12"/>
                  </a:lnTo>
                  <a:lnTo>
                    <a:pt x="340" y="4"/>
                  </a:lnTo>
                  <a:lnTo>
                    <a:pt x="312" y="0"/>
                  </a:lnTo>
                  <a:lnTo>
                    <a:pt x="284" y="0"/>
                  </a:lnTo>
                  <a:close/>
                  <a:moveTo>
                    <a:pt x="286" y="444"/>
                  </a:moveTo>
                  <a:lnTo>
                    <a:pt x="286" y="444"/>
                  </a:lnTo>
                  <a:lnTo>
                    <a:pt x="310" y="414"/>
                  </a:lnTo>
                  <a:lnTo>
                    <a:pt x="322" y="396"/>
                  </a:lnTo>
                  <a:lnTo>
                    <a:pt x="332" y="378"/>
                  </a:lnTo>
                  <a:lnTo>
                    <a:pt x="340" y="360"/>
                  </a:lnTo>
                  <a:lnTo>
                    <a:pt x="346" y="344"/>
                  </a:lnTo>
                  <a:lnTo>
                    <a:pt x="348" y="326"/>
                  </a:lnTo>
                  <a:lnTo>
                    <a:pt x="346" y="310"/>
                  </a:lnTo>
                  <a:lnTo>
                    <a:pt x="342" y="294"/>
                  </a:lnTo>
                  <a:lnTo>
                    <a:pt x="336" y="282"/>
                  </a:lnTo>
                  <a:lnTo>
                    <a:pt x="328" y="272"/>
                  </a:lnTo>
                  <a:lnTo>
                    <a:pt x="320" y="264"/>
                  </a:lnTo>
                  <a:lnTo>
                    <a:pt x="312" y="258"/>
                  </a:lnTo>
                  <a:lnTo>
                    <a:pt x="302" y="254"/>
                  </a:lnTo>
                  <a:lnTo>
                    <a:pt x="292" y="252"/>
                  </a:lnTo>
                  <a:lnTo>
                    <a:pt x="284" y="250"/>
                  </a:lnTo>
                  <a:lnTo>
                    <a:pt x="276" y="252"/>
                  </a:lnTo>
                  <a:lnTo>
                    <a:pt x="266" y="254"/>
                  </a:lnTo>
                  <a:lnTo>
                    <a:pt x="256" y="258"/>
                  </a:lnTo>
                  <a:lnTo>
                    <a:pt x="248" y="264"/>
                  </a:lnTo>
                  <a:lnTo>
                    <a:pt x="238" y="272"/>
                  </a:lnTo>
                  <a:lnTo>
                    <a:pt x="232" y="282"/>
                  </a:lnTo>
                  <a:lnTo>
                    <a:pt x="226" y="294"/>
                  </a:lnTo>
                  <a:lnTo>
                    <a:pt x="222" y="310"/>
                  </a:lnTo>
                  <a:lnTo>
                    <a:pt x="220" y="326"/>
                  </a:lnTo>
                  <a:lnTo>
                    <a:pt x="222" y="344"/>
                  </a:lnTo>
                  <a:lnTo>
                    <a:pt x="228" y="360"/>
                  </a:lnTo>
                  <a:lnTo>
                    <a:pt x="236" y="378"/>
                  </a:lnTo>
                  <a:lnTo>
                    <a:pt x="246" y="396"/>
                  </a:lnTo>
                  <a:lnTo>
                    <a:pt x="256" y="414"/>
                  </a:lnTo>
                  <a:lnTo>
                    <a:pt x="282" y="444"/>
                  </a:lnTo>
                  <a:lnTo>
                    <a:pt x="262" y="444"/>
                  </a:lnTo>
                  <a:lnTo>
                    <a:pt x="242" y="440"/>
                  </a:lnTo>
                  <a:lnTo>
                    <a:pt x="224" y="436"/>
                  </a:lnTo>
                  <a:lnTo>
                    <a:pt x="204" y="428"/>
                  </a:lnTo>
                  <a:lnTo>
                    <a:pt x="188" y="420"/>
                  </a:lnTo>
                  <a:lnTo>
                    <a:pt x="170" y="410"/>
                  </a:lnTo>
                  <a:lnTo>
                    <a:pt x="156" y="398"/>
                  </a:lnTo>
                  <a:lnTo>
                    <a:pt x="142" y="384"/>
                  </a:lnTo>
                  <a:lnTo>
                    <a:pt x="128" y="370"/>
                  </a:lnTo>
                  <a:lnTo>
                    <a:pt x="118" y="356"/>
                  </a:lnTo>
                  <a:lnTo>
                    <a:pt x="108" y="338"/>
                  </a:lnTo>
                  <a:lnTo>
                    <a:pt x="98" y="322"/>
                  </a:lnTo>
                  <a:lnTo>
                    <a:pt x="92" y="302"/>
                  </a:lnTo>
                  <a:lnTo>
                    <a:pt x="88" y="284"/>
                  </a:lnTo>
                  <a:lnTo>
                    <a:pt x="84" y="264"/>
                  </a:lnTo>
                  <a:lnTo>
                    <a:pt x="84" y="244"/>
                  </a:lnTo>
                  <a:lnTo>
                    <a:pt x="84" y="222"/>
                  </a:lnTo>
                  <a:lnTo>
                    <a:pt x="88" y="202"/>
                  </a:lnTo>
                  <a:lnTo>
                    <a:pt x="92" y="184"/>
                  </a:lnTo>
                  <a:lnTo>
                    <a:pt x="98" y="164"/>
                  </a:lnTo>
                  <a:lnTo>
                    <a:pt x="108" y="148"/>
                  </a:lnTo>
                  <a:lnTo>
                    <a:pt x="118" y="130"/>
                  </a:lnTo>
                  <a:lnTo>
                    <a:pt x="130" y="116"/>
                  </a:lnTo>
                  <a:lnTo>
                    <a:pt x="142" y="100"/>
                  </a:lnTo>
                  <a:lnTo>
                    <a:pt x="156" y="88"/>
                  </a:lnTo>
                  <a:lnTo>
                    <a:pt x="172" y="76"/>
                  </a:lnTo>
                  <a:lnTo>
                    <a:pt x="188" y="66"/>
                  </a:lnTo>
                  <a:lnTo>
                    <a:pt x="206" y="58"/>
                  </a:lnTo>
                  <a:lnTo>
                    <a:pt x="224" y="50"/>
                  </a:lnTo>
                  <a:lnTo>
                    <a:pt x="244" y="46"/>
                  </a:lnTo>
                  <a:lnTo>
                    <a:pt x="264" y="42"/>
                  </a:lnTo>
                  <a:lnTo>
                    <a:pt x="284" y="42"/>
                  </a:lnTo>
                  <a:lnTo>
                    <a:pt x="306" y="42"/>
                  </a:lnTo>
                  <a:lnTo>
                    <a:pt x="326" y="46"/>
                  </a:lnTo>
                  <a:lnTo>
                    <a:pt x="344" y="50"/>
                  </a:lnTo>
                  <a:lnTo>
                    <a:pt x="364" y="58"/>
                  </a:lnTo>
                  <a:lnTo>
                    <a:pt x="380" y="66"/>
                  </a:lnTo>
                  <a:lnTo>
                    <a:pt x="398" y="76"/>
                  </a:lnTo>
                  <a:lnTo>
                    <a:pt x="412" y="88"/>
                  </a:lnTo>
                  <a:lnTo>
                    <a:pt x="428" y="100"/>
                  </a:lnTo>
                  <a:lnTo>
                    <a:pt x="440" y="116"/>
                  </a:lnTo>
                  <a:lnTo>
                    <a:pt x="452" y="130"/>
                  </a:lnTo>
                  <a:lnTo>
                    <a:pt x="462" y="148"/>
                  </a:lnTo>
                  <a:lnTo>
                    <a:pt x="470" y="164"/>
                  </a:lnTo>
                  <a:lnTo>
                    <a:pt x="478" y="184"/>
                  </a:lnTo>
                  <a:lnTo>
                    <a:pt x="482" y="202"/>
                  </a:lnTo>
                  <a:lnTo>
                    <a:pt x="486" y="222"/>
                  </a:lnTo>
                  <a:lnTo>
                    <a:pt x="486" y="244"/>
                  </a:lnTo>
                  <a:lnTo>
                    <a:pt x="486" y="264"/>
                  </a:lnTo>
                  <a:lnTo>
                    <a:pt x="482" y="284"/>
                  </a:lnTo>
                  <a:lnTo>
                    <a:pt x="478" y="302"/>
                  </a:lnTo>
                  <a:lnTo>
                    <a:pt x="470" y="322"/>
                  </a:lnTo>
                  <a:lnTo>
                    <a:pt x="462" y="340"/>
                  </a:lnTo>
                  <a:lnTo>
                    <a:pt x="452" y="356"/>
                  </a:lnTo>
                  <a:lnTo>
                    <a:pt x="440" y="372"/>
                  </a:lnTo>
                  <a:lnTo>
                    <a:pt x="428" y="386"/>
                  </a:lnTo>
                  <a:lnTo>
                    <a:pt x="414" y="398"/>
                  </a:lnTo>
                  <a:lnTo>
                    <a:pt x="398" y="410"/>
                  </a:lnTo>
                  <a:lnTo>
                    <a:pt x="380" y="420"/>
                  </a:lnTo>
                  <a:lnTo>
                    <a:pt x="364" y="428"/>
                  </a:lnTo>
                  <a:lnTo>
                    <a:pt x="344" y="436"/>
                  </a:lnTo>
                  <a:lnTo>
                    <a:pt x="326" y="440"/>
                  </a:lnTo>
                  <a:lnTo>
                    <a:pt x="306" y="444"/>
                  </a:lnTo>
                  <a:lnTo>
                    <a:pt x="286" y="4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3167" y="981"/>
              <a:ext cx="310" cy="302"/>
            </a:xfrm>
            <a:custGeom>
              <a:avLst/>
              <a:gdLst>
                <a:gd name="T0" fmla="*/ 160 w 310"/>
                <a:gd name="T1" fmla="*/ 302 h 302"/>
                <a:gd name="T2" fmla="*/ 98 w 310"/>
                <a:gd name="T3" fmla="*/ 294 h 302"/>
                <a:gd name="T4" fmla="*/ 60 w 310"/>
                <a:gd name="T5" fmla="*/ 280 h 302"/>
                <a:gd name="T6" fmla="*/ 50 w 310"/>
                <a:gd name="T7" fmla="*/ 274 h 302"/>
                <a:gd name="T8" fmla="*/ 30 w 310"/>
                <a:gd name="T9" fmla="*/ 252 h 302"/>
                <a:gd name="T10" fmla="*/ 14 w 310"/>
                <a:gd name="T11" fmla="*/ 224 h 302"/>
                <a:gd name="T12" fmla="*/ 4 w 310"/>
                <a:gd name="T13" fmla="*/ 192 h 302"/>
                <a:gd name="T14" fmla="*/ 0 w 310"/>
                <a:gd name="T15" fmla="*/ 152 h 302"/>
                <a:gd name="T16" fmla="*/ 2 w 310"/>
                <a:gd name="T17" fmla="*/ 134 h 302"/>
                <a:gd name="T18" fmla="*/ 6 w 310"/>
                <a:gd name="T19" fmla="*/ 100 h 302"/>
                <a:gd name="T20" fmla="*/ 16 w 310"/>
                <a:gd name="T21" fmla="*/ 72 h 302"/>
                <a:gd name="T22" fmla="*/ 30 w 310"/>
                <a:gd name="T23" fmla="*/ 48 h 302"/>
                <a:gd name="T24" fmla="*/ 48 w 310"/>
                <a:gd name="T25" fmla="*/ 28 h 302"/>
                <a:gd name="T26" fmla="*/ 72 w 310"/>
                <a:gd name="T27" fmla="*/ 14 h 302"/>
                <a:gd name="T28" fmla="*/ 102 w 310"/>
                <a:gd name="T29" fmla="*/ 6 h 302"/>
                <a:gd name="T30" fmla="*/ 136 w 310"/>
                <a:gd name="T31" fmla="*/ 0 h 302"/>
                <a:gd name="T32" fmla="*/ 156 w 310"/>
                <a:gd name="T33" fmla="*/ 0 h 302"/>
                <a:gd name="T34" fmla="*/ 192 w 310"/>
                <a:gd name="T35" fmla="*/ 2 h 302"/>
                <a:gd name="T36" fmla="*/ 224 w 310"/>
                <a:gd name="T37" fmla="*/ 10 h 302"/>
                <a:gd name="T38" fmla="*/ 250 w 310"/>
                <a:gd name="T39" fmla="*/ 22 h 302"/>
                <a:gd name="T40" fmla="*/ 272 w 310"/>
                <a:gd name="T41" fmla="*/ 38 h 302"/>
                <a:gd name="T42" fmla="*/ 288 w 310"/>
                <a:gd name="T43" fmla="*/ 60 h 302"/>
                <a:gd name="T44" fmla="*/ 300 w 310"/>
                <a:gd name="T45" fmla="*/ 86 h 302"/>
                <a:gd name="T46" fmla="*/ 308 w 310"/>
                <a:gd name="T47" fmla="*/ 118 h 302"/>
                <a:gd name="T48" fmla="*/ 310 w 310"/>
                <a:gd name="T49" fmla="*/ 154 h 302"/>
                <a:gd name="T50" fmla="*/ 310 w 310"/>
                <a:gd name="T51" fmla="*/ 172 h 302"/>
                <a:gd name="T52" fmla="*/ 304 w 310"/>
                <a:gd name="T53" fmla="*/ 204 h 302"/>
                <a:gd name="T54" fmla="*/ 294 w 310"/>
                <a:gd name="T55" fmla="*/ 232 h 302"/>
                <a:gd name="T56" fmla="*/ 280 w 310"/>
                <a:gd name="T57" fmla="*/ 254 h 302"/>
                <a:gd name="T58" fmla="*/ 262 w 310"/>
                <a:gd name="T59" fmla="*/ 274 h 302"/>
                <a:gd name="T60" fmla="*/ 238 w 310"/>
                <a:gd name="T61" fmla="*/ 288 h 302"/>
                <a:gd name="T62" fmla="*/ 210 w 310"/>
                <a:gd name="T63" fmla="*/ 296 h 302"/>
                <a:gd name="T64" fmla="*/ 178 w 310"/>
                <a:gd name="T65" fmla="*/ 302 h 302"/>
                <a:gd name="T66" fmla="*/ 160 w 310"/>
                <a:gd name="T67" fmla="*/ 302 h 302"/>
                <a:gd name="T68" fmla="*/ 156 w 310"/>
                <a:gd name="T69" fmla="*/ 50 h 302"/>
                <a:gd name="T70" fmla="*/ 118 w 310"/>
                <a:gd name="T71" fmla="*/ 56 h 302"/>
                <a:gd name="T72" fmla="*/ 94 w 310"/>
                <a:gd name="T73" fmla="*/ 74 h 302"/>
                <a:gd name="T74" fmla="*/ 78 w 310"/>
                <a:gd name="T75" fmla="*/ 106 h 302"/>
                <a:gd name="T76" fmla="*/ 74 w 310"/>
                <a:gd name="T77" fmla="*/ 150 h 302"/>
                <a:gd name="T78" fmla="*/ 76 w 310"/>
                <a:gd name="T79" fmla="*/ 174 h 302"/>
                <a:gd name="T80" fmla="*/ 86 w 310"/>
                <a:gd name="T81" fmla="*/ 214 h 302"/>
                <a:gd name="T82" fmla="*/ 106 w 310"/>
                <a:gd name="T83" fmla="*/ 238 h 302"/>
                <a:gd name="T84" fmla="*/ 136 w 310"/>
                <a:gd name="T85" fmla="*/ 250 h 302"/>
                <a:gd name="T86" fmla="*/ 156 w 310"/>
                <a:gd name="T87" fmla="*/ 252 h 302"/>
                <a:gd name="T88" fmla="*/ 192 w 310"/>
                <a:gd name="T89" fmla="*/ 246 h 302"/>
                <a:gd name="T90" fmla="*/ 218 w 310"/>
                <a:gd name="T91" fmla="*/ 228 h 302"/>
                <a:gd name="T92" fmla="*/ 232 w 310"/>
                <a:gd name="T93" fmla="*/ 196 h 302"/>
                <a:gd name="T94" fmla="*/ 236 w 310"/>
                <a:gd name="T95" fmla="*/ 150 h 302"/>
                <a:gd name="T96" fmla="*/ 236 w 310"/>
                <a:gd name="T97" fmla="*/ 126 h 302"/>
                <a:gd name="T98" fmla="*/ 226 w 310"/>
                <a:gd name="T99" fmla="*/ 88 h 302"/>
                <a:gd name="T100" fmla="*/ 206 w 310"/>
                <a:gd name="T101" fmla="*/ 64 h 302"/>
                <a:gd name="T102" fmla="*/ 174 w 310"/>
                <a:gd name="T103" fmla="*/ 52 h 302"/>
                <a:gd name="T104" fmla="*/ 156 w 310"/>
                <a:gd name="T105" fmla="*/ 50 h 3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0" h="302">
                  <a:moveTo>
                    <a:pt x="160" y="302"/>
                  </a:moveTo>
                  <a:lnTo>
                    <a:pt x="160" y="302"/>
                  </a:lnTo>
                  <a:lnTo>
                    <a:pt x="128" y="300"/>
                  </a:lnTo>
                  <a:lnTo>
                    <a:pt x="98" y="294"/>
                  </a:lnTo>
                  <a:lnTo>
                    <a:pt x="72" y="286"/>
                  </a:lnTo>
                  <a:lnTo>
                    <a:pt x="60" y="280"/>
                  </a:lnTo>
                  <a:lnTo>
                    <a:pt x="50" y="274"/>
                  </a:lnTo>
                  <a:lnTo>
                    <a:pt x="40" y="264"/>
                  </a:lnTo>
                  <a:lnTo>
                    <a:pt x="30" y="252"/>
                  </a:lnTo>
                  <a:lnTo>
                    <a:pt x="20" y="240"/>
                  </a:lnTo>
                  <a:lnTo>
                    <a:pt x="14" y="224"/>
                  </a:lnTo>
                  <a:lnTo>
                    <a:pt x="8" y="208"/>
                  </a:lnTo>
                  <a:lnTo>
                    <a:pt x="4" y="192"/>
                  </a:lnTo>
                  <a:lnTo>
                    <a:pt x="2" y="172"/>
                  </a:lnTo>
                  <a:lnTo>
                    <a:pt x="0" y="152"/>
                  </a:lnTo>
                  <a:lnTo>
                    <a:pt x="2" y="134"/>
                  </a:lnTo>
                  <a:lnTo>
                    <a:pt x="2" y="116"/>
                  </a:lnTo>
                  <a:lnTo>
                    <a:pt x="6" y="100"/>
                  </a:lnTo>
                  <a:lnTo>
                    <a:pt x="10" y="86"/>
                  </a:lnTo>
                  <a:lnTo>
                    <a:pt x="16" y="72"/>
                  </a:lnTo>
                  <a:lnTo>
                    <a:pt x="22" y="60"/>
                  </a:lnTo>
                  <a:lnTo>
                    <a:pt x="30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2" y="14"/>
                  </a:lnTo>
                  <a:lnTo>
                    <a:pt x="86" y="10"/>
                  </a:lnTo>
                  <a:lnTo>
                    <a:pt x="102" y="6"/>
                  </a:lnTo>
                  <a:lnTo>
                    <a:pt x="118" y="2"/>
                  </a:lnTo>
                  <a:lnTo>
                    <a:pt x="136" y="0"/>
                  </a:lnTo>
                  <a:lnTo>
                    <a:pt x="156" y="0"/>
                  </a:lnTo>
                  <a:lnTo>
                    <a:pt x="174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0"/>
                  </a:lnTo>
                  <a:lnTo>
                    <a:pt x="238" y="14"/>
                  </a:lnTo>
                  <a:lnTo>
                    <a:pt x="250" y="22"/>
                  </a:lnTo>
                  <a:lnTo>
                    <a:pt x="262" y="30"/>
                  </a:lnTo>
                  <a:lnTo>
                    <a:pt x="272" y="38"/>
                  </a:lnTo>
                  <a:lnTo>
                    <a:pt x="280" y="48"/>
                  </a:lnTo>
                  <a:lnTo>
                    <a:pt x="288" y="60"/>
                  </a:lnTo>
                  <a:lnTo>
                    <a:pt x="294" y="72"/>
                  </a:lnTo>
                  <a:lnTo>
                    <a:pt x="300" y="86"/>
                  </a:lnTo>
                  <a:lnTo>
                    <a:pt x="304" y="102"/>
                  </a:lnTo>
                  <a:lnTo>
                    <a:pt x="308" y="118"/>
                  </a:lnTo>
                  <a:lnTo>
                    <a:pt x="310" y="136"/>
                  </a:lnTo>
                  <a:lnTo>
                    <a:pt x="310" y="154"/>
                  </a:lnTo>
                  <a:lnTo>
                    <a:pt x="310" y="172"/>
                  </a:lnTo>
                  <a:lnTo>
                    <a:pt x="308" y="188"/>
                  </a:lnTo>
                  <a:lnTo>
                    <a:pt x="304" y="204"/>
                  </a:lnTo>
                  <a:lnTo>
                    <a:pt x="300" y="218"/>
                  </a:lnTo>
                  <a:lnTo>
                    <a:pt x="294" y="232"/>
                  </a:lnTo>
                  <a:lnTo>
                    <a:pt x="288" y="244"/>
                  </a:lnTo>
                  <a:lnTo>
                    <a:pt x="280" y="254"/>
                  </a:lnTo>
                  <a:lnTo>
                    <a:pt x="272" y="264"/>
                  </a:lnTo>
                  <a:lnTo>
                    <a:pt x="262" y="274"/>
                  </a:lnTo>
                  <a:lnTo>
                    <a:pt x="250" y="282"/>
                  </a:lnTo>
                  <a:lnTo>
                    <a:pt x="238" y="288"/>
                  </a:lnTo>
                  <a:lnTo>
                    <a:pt x="224" y="292"/>
                  </a:lnTo>
                  <a:lnTo>
                    <a:pt x="210" y="296"/>
                  </a:lnTo>
                  <a:lnTo>
                    <a:pt x="194" y="300"/>
                  </a:lnTo>
                  <a:lnTo>
                    <a:pt x="178" y="302"/>
                  </a:lnTo>
                  <a:lnTo>
                    <a:pt x="160" y="302"/>
                  </a:lnTo>
                  <a:close/>
                  <a:moveTo>
                    <a:pt x="156" y="50"/>
                  </a:moveTo>
                  <a:lnTo>
                    <a:pt x="156" y="50"/>
                  </a:lnTo>
                  <a:lnTo>
                    <a:pt x="136" y="52"/>
                  </a:lnTo>
                  <a:lnTo>
                    <a:pt x="118" y="56"/>
                  </a:lnTo>
                  <a:lnTo>
                    <a:pt x="104" y="64"/>
                  </a:lnTo>
                  <a:lnTo>
                    <a:pt x="94" y="74"/>
                  </a:lnTo>
                  <a:lnTo>
                    <a:pt x="84" y="88"/>
                  </a:lnTo>
                  <a:lnTo>
                    <a:pt x="78" y="106"/>
                  </a:lnTo>
                  <a:lnTo>
                    <a:pt x="76" y="126"/>
                  </a:lnTo>
                  <a:lnTo>
                    <a:pt x="74" y="150"/>
                  </a:lnTo>
                  <a:lnTo>
                    <a:pt x="76" y="174"/>
                  </a:lnTo>
                  <a:lnTo>
                    <a:pt x="78" y="196"/>
                  </a:lnTo>
                  <a:lnTo>
                    <a:pt x="86" y="214"/>
                  </a:lnTo>
                  <a:lnTo>
                    <a:pt x="94" y="228"/>
                  </a:lnTo>
                  <a:lnTo>
                    <a:pt x="106" y="238"/>
                  </a:lnTo>
                  <a:lnTo>
                    <a:pt x="120" y="246"/>
                  </a:lnTo>
                  <a:lnTo>
                    <a:pt x="136" y="250"/>
                  </a:lnTo>
                  <a:lnTo>
                    <a:pt x="156" y="252"/>
                  </a:lnTo>
                  <a:lnTo>
                    <a:pt x="176" y="250"/>
                  </a:lnTo>
                  <a:lnTo>
                    <a:pt x="192" y="246"/>
                  </a:lnTo>
                  <a:lnTo>
                    <a:pt x="206" y="238"/>
                  </a:lnTo>
                  <a:lnTo>
                    <a:pt x="218" y="228"/>
                  </a:lnTo>
                  <a:lnTo>
                    <a:pt x="226" y="214"/>
                  </a:lnTo>
                  <a:lnTo>
                    <a:pt x="232" y="196"/>
                  </a:lnTo>
                  <a:lnTo>
                    <a:pt x="236" y="174"/>
                  </a:lnTo>
                  <a:lnTo>
                    <a:pt x="236" y="150"/>
                  </a:lnTo>
                  <a:lnTo>
                    <a:pt x="236" y="126"/>
                  </a:lnTo>
                  <a:lnTo>
                    <a:pt x="232" y="106"/>
                  </a:lnTo>
                  <a:lnTo>
                    <a:pt x="226" y="88"/>
                  </a:lnTo>
                  <a:lnTo>
                    <a:pt x="216" y="74"/>
                  </a:lnTo>
                  <a:lnTo>
                    <a:pt x="206" y="64"/>
                  </a:lnTo>
                  <a:lnTo>
                    <a:pt x="192" y="56"/>
                  </a:lnTo>
                  <a:lnTo>
                    <a:pt x="174" y="52"/>
                  </a:lnTo>
                  <a:lnTo>
                    <a:pt x="15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527" y="991"/>
              <a:ext cx="204" cy="284"/>
            </a:xfrm>
            <a:custGeom>
              <a:avLst/>
              <a:gdLst>
                <a:gd name="T0" fmla="*/ 148 w 204"/>
                <a:gd name="T1" fmla="*/ 234 h 284"/>
                <a:gd name="T2" fmla="*/ 148 w 204"/>
                <a:gd name="T3" fmla="*/ 234 h 284"/>
                <a:gd name="T4" fmla="*/ 122 w 204"/>
                <a:gd name="T5" fmla="*/ 234 h 284"/>
                <a:gd name="T6" fmla="*/ 104 w 204"/>
                <a:gd name="T7" fmla="*/ 232 h 284"/>
                <a:gd name="T8" fmla="*/ 92 w 204"/>
                <a:gd name="T9" fmla="*/ 228 h 284"/>
                <a:gd name="T10" fmla="*/ 82 w 204"/>
                <a:gd name="T11" fmla="*/ 222 h 284"/>
                <a:gd name="T12" fmla="*/ 82 w 204"/>
                <a:gd name="T13" fmla="*/ 222 h 284"/>
                <a:gd name="T14" fmla="*/ 76 w 204"/>
                <a:gd name="T15" fmla="*/ 216 h 284"/>
                <a:gd name="T16" fmla="*/ 72 w 204"/>
                <a:gd name="T17" fmla="*/ 206 h 284"/>
                <a:gd name="T18" fmla="*/ 68 w 204"/>
                <a:gd name="T19" fmla="*/ 196 h 284"/>
                <a:gd name="T20" fmla="*/ 68 w 204"/>
                <a:gd name="T21" fmla="*/ 178 h 284"/>
                <a:gd name="T22" fmla="*/ 68 w 204"/>
                <a:gd name="T23" fmla="*/ 28 h 284"/>
                <a:gd name="T24" fmla="*/ 68 w 204"/>
                <a:gd name="T25" fmla="*/ 28 h 284"/>
                <a:gd name="T26" fmla="*/ 64 w 204"/>
                <a:gd name="T27" fmla="*/ 18 h 284"/>
                <a:gd name="T28" fmla="*/ 58 w 204"/>
                <a:gd name="T29" fmla="*/ 10 h 284"/>
                <a:gd name="T30" fmla="*/ 50 w 204"/>
                <a:gd name="T31" fmla="*/ 4 h 284"/>
                <a:gd name="T32" fmla="*/ 38 w 204"/>
                <a:gd name="T33" fmla="*/ 0 h 284"/>
                <a:gd name="T34" fmla="*/ 0 w 204"/>
                <a:gd name="T35" fmla="*/ 0 h 284"/>
                <a:gd name="T36" fmla="*/ 0 w 204"/>
                <a:gd name="T37" fmla="*/ 160 h 284"/>
                <a:gd name="T38" fmla="*/ 0 w 204"/>
                <a:gd name="T39" fmla="*/ 160 h 284"/>
                <a:gd name="T40" fmla="*/ 2 w 204"/>
                <a:gd name="T41" fmla="*/ 192 h 284"/>
                <a:gd name="T42" fmla="*/ 6 w 204"/>
                <a:gd name="T43" fmla="*/ 218 h 284"/>
                <a:gd name="T44" fmla="*/ 8 w 204"/>
                <a:gd name="T45" fmla="*/ 228 h 284"/>
                <a:gd name="T46" fmla="*/ 12 w 204"/>
                <a:gd name="T47" fmla="*/ 236 h 284"/>
                <a:gd name="T48" fmla="*/ 22 w 204"/>
                <a:gd name="T49" fmla="*/ 252 h 284"/>
                <a:gd name="T50" fmla="*/ 22 w 204"/>
                <a:gd name="T51" fmla="*/ 252 h 284"/>
                <a:gd name="T52" fmla="*/ 30 w 204"/>
                <a:gd name="T53" fmla="*/ 260 h 284"/>
                <a:gd name="T54" fmla="*/ 40 w 204"/>
                <a:gd name="T55" fmla="*/ 266 h 284"/>
                <a:gd name="T56" fmla="*/ 48 w 204"/>
                <a:gd name="T57" fmla="*/ 272 h 284"/>
                <a:gd name="T58" fmla="*/ 60 w 204"/>
                <a:gd name="T59" fmla="*/ 276 h 284"/>
                <a:gd name="T60" fmla="*/ 72 w 204"/>
                <a:gd name="T61" fmla="*/ 280 h 284"/>
                <a:gd name="T62" fmla="*/ 84 w 204"/>
                <a:gd name="T63" fmla="*/ 282 h 284"/>
                <a:gd name="T64" fmla="*/ 116 w 204"/>
                <a:gd name="T65" fmla="*/ 284 h 284"/>
                <a:gd name="T66" fmla="*/ 204 w 204"/>
                <a:gd name="T67" fmla="*/ 284 h 284"/>
                <a:gd name="T68" fmla="*/ 204 w 204"/>
                <a:gd name="T69" fmla="*/ 234 h 284"/>
                <a:gd name="T70" fmla="*/ 148 w 204"/>
                <a:gd name="T71" fmla="*/ 234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4" h="284">
                  <a:moveTo>
                    <a:pt x="148" y="234"/>
                  </a:moveTo>
                  <a:lnTo>
                    <a:pt x="148" y="234"/>
                  </a:lnTo>
                  <a:lnTo>
                    <a:pt x="122" y="234"/>
                  </a:lnTo>
                  <a:lnTo>
                    <a:pt x="104" y="232"/>
                  </a:lnTo>
                  <a:lnTo>
                    <a:pt x="92" y="228"/>
                  </a:lnTo>
                  <a:lnTo>
                    <a:pt x="82" y="222"/>
                  </a:lnTo>
                  <a:lnTo>
                    <a:pt x="76" y="216"/>
                  </a:lnTo>
                  <a:lnTo>
                    <a:pt x="72" y="206"/>
                  </a:lnTo>
                  <a:lnTo>
                    <a:pt x="68" y="196"/>
                  </a:lnTo>
                  <a:lnTo>
                    <a:pt x="68" y="178"/>
                  </a:lnTo>
                  <a:lnTo>
                    <a:pt x="68" y="2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0" y="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" y="192"/>
                  </a:lnTo>
                  <a:lnTo>
                    <a:pt x="6" y="218"/>
                  </a:lnTo>
                  <a:lnTo>
                    <a:pt x="8" y="228"/>
                  </a:lnTo>
                  <a:lnTo>
                    <a:pt x="12" y="236"/>
                  </a:lnTo>
                  <a:lnTo>
                    <a:pt x="22" y="252"/>
                  </a:lnTo>
                  <a:lnTo>
                    <a:pt x="30" y="260"/>
                  </a:lnTo>
                  <a:lnTo>
                    <a:pt x="40" y="266"/>
                  </a:lnTo>
                  <a:lnTo>
                    <a:pt x="48" y="272"/>
                  </a:lnTo>
                  <a:lnTo>
                    <a:pt x="60" y="276"/>
                  </a:lnTo>
                  <a:lnTo>
                    <a:pt x="72" y="280"/>
                  </a:lnTo>
                  <a:lnTo>
                    <a:pt x="84" y="282"/>
                  </a:lnTo>
                  <a:lnTo>
                    <a:pt x="116" y="284"/>
                  </a:lnTo>
                  <a:lnTo>
                    <a:pt x="204" y="284"/>
                  </a:lnTo>
                  <a:lnTo>
                    <a:pt x="204" y="234"/>
                  </a:lnTo>
                  <a:lnTo>
                    <a:pt x="148" y="2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3873" y="991"/>
              <a:ext cx="320" cy="284"/>
            </a:xfrm>
            <a:custGeom>
              <a:avLst/>
              <a:gdLst>
                <a:gd name="T0" fmla="*/ 196 w 320"/>
                <a:gd name="T1" fmla="*/ 0 h 284"/>
                <a:gd name="T2" fmla="*/ 152 w 320"/>
                <a:gd name="T3" fmla="*/ 0 h 284"/>
                <a:gd name="T4" fmla="*/ 152 w 320"/>
                <a:gd name="T5" fmla="*/ 0 h 284"/>
                <a:gd name="T6" fmla="*/ 140 w 320"/>
                <a:gd name="T7" fmla="*/ 2 h 284"/>
                <a:gd name="T8" fmla="*/ 128 w 320"/>
                <a:gd name="T9" fmla="*/ 8 h 284"/>
                <a:gd name="T10" fmla="*/ 120 w 320"/>
                <a:gd name="T11" fmla="*/ 16 h 284"/>
                <a:gd name="T12" fmla="*/ 112 w 320"/>
                <a:gd name="T13" fmla="*/ 26 h 284"/>
                <a:gd name="T14" fmla="*/ 0 w 320"/>
                <a:gd name="T15" fmla="*/ 284 h 284"/>
                <a:gd name="T16" fmla="*/ 46 w 320"/>
                <a:gd name="T17" fmla="*/ 284 h 284"/>
                <a:gd name="T18" fmla="*/ 46 w 320"/>
                <a:gd name="T19" fmla="*/ 284 h 284"/>
                <a:gd name="T20" fmla="*/ 58 w 320"/>
                <a:gd name="T21" fmla="*/ 282 h 284"/>
                <a:gd name="T22" fmla="*/ 70 w 320"/>
                <a:gd name="T23" fmla="*/ 278 h 284"/>
                <a:gd name="T24" fmla="*/ 80 w 320"/>
                <a:gd name="T25" fmla="*/ 270 h 284"/>
                <a:gd name="T26" fmla="*/ 86 w 320"/>
                <a:gd name="T27" fmla="*/ 260 h 284"/>
                <a:gd name="T28" fmla="*/ 104 w 320"/>
                <a:gd name="T29" fmla="*/ 218 h 284"/>
                <a:gd name="T30" fmla="*/ 216 w 320"/>
                <a:gd name="T31" fmla="*/ 218 h 284"/>
                <a:gd name="T32" fmla="*/ 234 w 320"/>
                <a:gd name="T33" fmla="*/ 260 h 284"/>
                <a:gd name="T34" fmla="*/ 234 w 320"/>
                <a:gd name="T35" fmla="*/ 260 h 284"/>
                <a:gd name="T36" fmla="*/ 240 w 320"/>
                <a:gd name="T37" fmla="*/ 270 h 284"/>
                <a:gd name="T38" fmla="*/ 250 w 320"/>
                <a:gd name="T39" fmla="*/ 278 h 284"/>
                <a:gd name="T40" fmla="*/ 262 w 320"/>
                <a:gd name="T41" fmla="*/ 282 h 284"/>
                <a:gd name="T42" fmla="*/ 274 w 320"/>
                <a:gd name="T43" fmla="*/ 284 h 284"/>
                <a:gd name="T44" fmla="*/ 320 w 320"/>
                <a:gd name="T45" fmla="*/ 284 h 284"/>
                <a:gd name="T46" fmla="*/ 196 w 320"/>
                <a:gd name="T47" fmla="*/ 0 h 284"/>
                <a:gd name="T48" fmla="*/ 118 w 320"/>
                <a:gd name="T49" fmla="*/ 168 h 284"/>
                <a:gd name="T50" fmla="*/ 160 w 320"/>
                <a:gd name="T51" fmla="*/ 68 h 284"/>
                <a:gd name="T52" fmla="*/ 202 w 320"/>
                <a:gd name="T53" fmla="*/ 168 h 284"/>
                <a:gd name="T54" fmla="*/ 118 w 320"/>
                <a:gd name="T55" fmla="*/ 168 h 2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0" h="284">
                  <a:moveTo>
                    <a:pt x="196" y="0"/>
                  </a:moveTo>
                  <a:lnTo>
                    <a:pt x="152" y="0"/>
                  </a:lnTo>
                  <a:lnTo>
                    <a:pt x="140" y="2"/>
                  </a:lnTo>
                  <a:lnTo>
                    <a:pt x="128" y="8"/>
                  </a:lnTo>
                  <a:lnTo>
                    <a:pt x="120" y="16"/>
                  </a:lnTo>
                  <a:lnTo>
                    <a:pt x="112" y="26"/>
                  </a:lnTo>
                  <a:lnTo>
                    <a:pt x="0" y="284"/>
                  </a:lnTo>
                  <a:lnTo>
                    <a:pt x="46" y="284"/>
                  </a:lnTo>
                  <a:lnTo>
                    <a:pt x="58" y="282"/>
                  </a:lnTo>
                  <a:lnTo>
                    <a:pt x="70" y="278"/>
                  </a:lnTo>
                  <a:lnTo>
                    <a:pt x="80" y="270"/>
                  </a:lnTo>
                  <a:lnTo>
                    <a:pt x="86" y="260"/>
                  </a:lnTo>
                  <a:lnTo>
                    <a:pt x="104" y="218"/>
                  </a:lnTo>
                  <a:lnTo>
                    <a:pt x="216" y="218"/>
                  </a:lnTo>
                  <a:lnTo>
                    <a:pt x="234" y="260"/>
                  </a:lnTo>
                  <a:lnTo>
                    <a:pt x="240" y="270"/>
                  </a:lnTo>
                  <a:lnTo>
                    <a:pt x="250" y="278"/>
                  </a:lnTo>
                  <a:lnTo>
                    <a:pt x="262" y="282"/>
                  </a:lnTo>
                  <a:lnTo>
                    <a:pt x="274" y="284"/>
                  </a:lnTo>
                  <a:lnTo>
                    <a:pt x="320" y="284"/>
                  </a:lnTo>
                  <a:lnTo>
                    <a:pt x="196" y="0"/>
                  </a:lnTo>
                  <a:close/>
                  <a:moveTo>
                    <a:pt x="118" y="168"/>
                  </a:moveTo>
                  <a:lnTo>
                    <a:pt x="160" y="68"/>
                  </a:lnTo>
                  <a:lnTo>
                    <a:pt x="202" y="168"/>
                  </a:lnTo>
                  <a:lnTo>
                    <a:pt x="118" y="1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773" y="991"/>
              <a:ext cx="66" cy="284"/>
            </a:xfrm>
            <a:custGeom>
              <a:avLst/>
              <a:gdLst>
                <a:gd name="T0" fmla="*/ 30 w 66"/>
                <a:gd name="T1" fmla="*/ 0 h 284"/>
                <a:gd name="T2" fmla="*/ 30 w 66"/>
                <a:gd name="T3" fmla="*/ 0 h 284"/>
                <a:gd name="T4" fmla="*/ 18 w 66"/>
                <a:gd name="T5" fmla="*/ 4 h 284"/>
                <a:gd name="T6" fmla="*/ 10 w 66"/>
                <a:gd name="T7" fmla="*/ 8 h 284"/>
                <a:gd name="T8" fmla="*/ 2 w 66"/>
                <a:gd name="T9" fmla="*/ 18 h 284"/>
                <a:gd name="T10" fmla="*/ 0 w 66"/>
                <a:gd name="T11" fmla="*/ 28 h 284"/>
                <a:gd name="T12" fmla="*/ 0 w 66"/>
                <a:gd name="T13" fmla="*/ 284 h 284"/>
                <a:gd name="T14" fmla="*/ 38 w 66"/>
                <a:gd name="T15" fmla="*/ 284 h 284"/>
                <a:gd name="T16" fmla="*/ 38 w 66"/>
                <a:gd name="T17" fmla="*/ 284 h 284"/>
                <a:gd name="T18" fmla="*/ 48 w 66"/>
                <a:gd name="T19" fmla="*/ 282 h 284"/>
                <a:gd name="T20" fmla="*/ 58 w 66"/>
                <a:gd name="T21" fmla="*/ 276 h 284"/>
                <a:gd name="T22" fmla="*/ 64 w 66"/>
                <a:gd name="T23" fmla="*/ 268 h 284"/>
                <a:gd name="T24" fmla="*/ 66 w 66"/>
                <a:gd name="T25" fmla="*/ 258 h 284"/>
                <a:gd name="T26" fmla="*/ 66 w 66"/>
                <a:gd name="T27" fmla="*/ 0 h 284"/>
                <a:gd name="T28" fmla="*/ 30 w 66"/>
                <a:gd name="T29" fmla="*/ 0 h 2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284">
                  <a:moveTo>
                    <a:pt x="30" y="0"/>
                  </a:moveTo>
                  <a:lnTo>
                    <a:pt x="30" y="0"/>
                  </a:lnTo>
                  <a:lnTo>
                    <a:pt x="18" y="4"/>
                  </a:lnTo>
                  <a:lnTo>
                    <a:pt x="10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4"/>
                  </a:lnTo>
                  <a:lnTo>
                    <a:pt x="38" y="284"/>
                  </a:lnTo>
                  <a:lnTo>
                    <a:pt x="48" y="282"/>
                  </a:lnTo>
                  <a:lnTo>
                    <a:pt x="58" y="276"/>
                  </a:lnTo>
                  <a:lnTo>
                    <a:pt x="64" y="268"/>
                  </a:lnTo>
                  <a:lnTo>
                    <a:pt x="66" y="258"/>
                  </a:lnTo>
                  <a:lnTo>
                    <a:pt x="6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541" y="993"/>
              <a:ext cx="318" cy="282"/>
            </a:xfrm>
            <a:custGeom>
              <a:avLst/>
              <a:gdLst>
                <a:gd name="T0" fmla="*/ 268 w 318"/>
                <a:gd name="T1" fmla="*/ 0 h 282"/>
                <a:gd name="T2" fmla="*/ 268 w 318"/>
                <a:gd name="T3" fmla="*/ 0 h 282"/>
                <a:gd name="T4" fmla="*/ 254 w 318"/>
                <a:gd name="T5" fmla="*/ 2 h 282"/>
                <a:gd name="T6" fmla="*/ 244 w 318"/>
                <a:gd name="T7" fmla="*/ 6 h 282"/>
                <a:gd name="T8" fmla="*/ 234 w 318"/>
                <a:gd name="T9" fmla="*/ 14 h 282"/>
                <a:gd name="T10" fmla="*/ 228 w 318"/>
                <a:gd name="T11" fmla="*/ 24 h 282"/>
                <a:gd name="T12" fmla="*/ 158 w 318"/>
                <a:gd name="T13" fmla="*/ 198 h 282"/>
                <a:gd name="T14" fmla="*/ 84 w 318"/>
                <a:gd name="T15" fmla="*/ 24 h 282"/>
                <a:gd name="T16" fmla="*/ 84 w 318"/>
                <a:gd name="T17" fmla="*/ 24 h 282"/>
                <a:gd name="T18" fmla="*/ 78 w 318"/>
                <a:gd name="T19" fmla="*/ 14 h 282"/>
                <a:gd name="T20" fmla="*/ 70 w 318"/>
                <a:gd name="T21" fmla="*/ 6 h 282"/>
                <a:gd name="T22" fmla="*/ 58 w 318"/>
                <a:gd name="T23" fmla="*/ 2 h 282"/>
                <a:gd name="T24" fmla="*/ 46 w 318"/>
                <a:gd name="T25" fmla="*/ 0 h 282"/>
                <a:gd name="T26" fmla="*/ 0 w 318"/>
                <a:gd name="T27" fmla="*/ 0 h 282"/>
                <a:gd name="T28" fmla="*/ 126 w 318"/>
                <a:gd name="T29" fmla="*/ 282 h 282"/>
                <a:gd name="T30" fmla="*/ 162 w 318"/>
                <a:gd name="T31" fmla="*/ 282 h 282"/>
                <a:gd name="T32" fmla="*/ 162 w 318"/>
                <a:gd name="T33" fmla="*/ 282 h 282"/>
                <a:gd name="T34" fmla="*/ 174 w 318"/>
                <a:gd name="T35" fmla="*/ 280 h 282"/>
                <a:gd name="T36" fmla="*/ 184 w 318"/>
                <a:gd name="T37" fmla="*/ 276 h 282"/>
                <a:gd name="T38" fmla="*/ 194 w 318"/>
                <a:gd name="T39" fmla="*/ 268 h 282"/>
                <a:gd name="T40" fmla="*/ 200 w 318"/>
                <a:gd name="T41" fmla="*/ 258 h 282"/>
                <a:gd name="T42" fmla="*/ 318 w 318"/>
                <a:gd name="T43" fmla="*/ 0 h 282"/>
                <a:gd name="T44" fmla="*/ 268 w 318"/>
                <a:gd name="T45" fmla="*/ 0 h 28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282">
                  <a:moveTo>
                    <a:pt x="268" y="0"/>
                  </a:moveTo>
                  <a:lnTo>
                    <a:pt x="268" y="0"/>
                  </a:lnTo>
                  <a:lnTo>
                    <a:pt x="254" y="2"/>
                  </a:lnTo>
                  <a:lnTo>
                    <a:pt x="244" y="6"/>
                  </a:lnTo>
                  <a:lnTo>
                    <a:pt x="234" y="14"/>
                  </a:lnTo>
                  <a:lnTo>
                    <a:pt x="228" y="24"/>
                  </a:lnTo>
                  <a:lnTo>
                    <a:pt x="158" y="198"/>
                  </a:lnTo>
                  <a:lnTo>
                    <a:pt x="84" y="24"/>
                  </a:lnTo>
                  <a:lnTo>
                    <a:pt x="78" y="14"/>
                  </a:lnTo>
                  <a:lnTo>
                    <a:pt x="70" y="6"/>
                  </a:lnTo>
                  <a:lnTo>
                    <a:pt x="58" y="2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26" y="282"/>
                  </a:lnTo>
                  <a:lnTo>
                    <a:pt x="162" y="282"/>
                  </a:lnTo>
                  <a:lnTo>
                    <a:pt x="174" y="280"/>
                  </a:lnTo>
                  <a:lnTo>
                    <a:pt x="184" y="276"/>
                  </a:lnTo>
                  <a:lnTo>
                    <a:pt x="194" y="268"/>
                  </a:lnTo>
                  <a:lnTo>
                    <a:pt x="200" y="258"/>
                  </a:lnTo>
                  <a:lnTo>
                    <a:pt x="31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875" y="991"/>
              <a:ext cx="244" cy="284"/>
            </a:xfrm>
            <a:custGeom>
              <a:avLst/>
              <a:gdLst>
                <a:gd name="T0" fmla="*/ 82 w 244"/>
                <a:gd name="T1" fmla="*/ 82 h 284"/>
                <a:gd name="T2" fmla="*/ 94 w 244"/>
                <a:gd name="T3" fmla="*/ 68 h 284"/>
                <a:gd name="T4" fmla="*/ 110 w 244"/>
                <a:gd name="T5" fmla="*/ 58 h 284"/>
                <a:gd name="T6" fmla="*/ 130 w 244"/>
                <a:gd name="T7" fmla="*/ 54 h 284"/>
                <a:gd name="T8" fmla="*/ 158 w 244"/>
                <a:gd name="T9" fmla="*/ 52 h 284"/>
                <a:gd name="T10" fmla="*/ 244 w 244"/>
                <a:gd name="T11" fmla="*/ 0 h 284"/>
                <a:gd name="T12" fmla="*/ 132 w 244"/>
                <a:gd name="T13" fmla="*/ 0 h 284"/>
                <a:gd name="T14" fmla="*/ 88 w 244"/>
                <a:gd name="T15" fmla="*/ 4 h 284"/>
                <a:gd name="T16" fmla="*/ 88 w 244"/>
                <a:gd name="T17" fmla="*/ 4 h 284"/>
                <a:gd name="T18" fmla="*/ 76 w 244"/>
                <a:gd name="T19" fmla="*/ 8 h 284"/>
                <a:gd name="T20" fmla="*/ 66 w 244"/>
                <a:gd name="T21" fmla="*/ 14 h 284"/>
                <a:gd name="T22" fmla="*/ 46 w 244"/>
                <a:gd name="T23" fmla="*/ 26 h 284"/>
                <a:gd name="T24" fmla="*/ 40 w 244"/>
                <a:gd name="T25" fmla="*/ 32 h 284"/>
                <a:gd name="T26" fmla="*/ 26 w 244"/>
                <a:gd name="T27" fmla="*/ 48 h 284"/>
                <a:gd name="T28" fmla="*/ 14 w 244"/>
                <a:gd name="T29" fmla="*/ 70 h 284"/>
                <a:gd name="T30" fmla="*/ 4 w 244"/>
                <a:gd name="T31" fmla="*/ 102 h 284"/>
                <a:gd name="T32" fmla="*/ 0 w 244"/>
                <a:gd name="T33" fmla="*/ 140 h 284"/>
                <a:gd name="T34" fmla="*/ 0 w 244"/>
                <a:gd name="T35" fmla="*/ 144 h 284"/>
                <a:gd name="T36" fmla="*/ 4 w 244"/>
                <a:gd name="T37" fmla="*/ 184 h 284"/>
                <a:gd name="T38" fmla="*/ 14 w 244"/>
                <a:gd name="T39" fmla="*/ 216 h 284"/>
                <a:gd name="T40" fmla="*/ 26 w 244"/>
                <a:gd name="T41" fmla="*/ 238 h 284"/>
                <a:gd name="T42" fmla="*/ 42 w 244"/>
                <a:gd name="T43" fmla="*/ 254 h 284"/>
                <a:gd name="T44" fmla="*/ 50 w 244"/>
                <a:gd name="T45" fmla="*/ 262 h 284"/>
                <a:gd name="T46" fmla="*/ 62 w 244"/>
                <a:gd name="T47" fmla="*/ 270 h 284"/>
                <a:gd name="T48" fmla="*/ 74 w 244"/>
                <a:gd name="T49" fmla="*/ 276 h 284"/>
                <a:gd name="T50" fmla="*/ 82 w 244"/>
                <a:gd name="T51" fmla="*/ 278 h 284"/>
                <a:gd name="T52" fmla="*/ 86 w 244"/>
                <a:gd name="T53" fmla="*/ 280 h 284"/>
                <a:gd name="T54" fmla="*/ 86 w 244"/>
                <a:gd name="T55" fmla="*/ 280 h 284"/>
                <a:gd name="T56" fmla="*/ 132 w 244"/>
                <a:gd name="T57" fmla="*/ 284 h 284"/>
                <a:gd name="T58" fmla="*/ 244 w 244"/>
                <a:gd name="T59" fmla="*/ 234 h 284"/>
                <a:gd name="T60" fmla="*/ 158 w 244"/>
                <a:gd name="T61" fmla="*/ 234 h 284"/>
                <a:gd name="T62" fmla="*/ 130 w 244"/>
                <a:gd name="T63" fmla="*/ 232 h 284"/>
                <a:gd name="T64" fmla="*/ 110 w 244"/>
                <a:gd name="T65" fmla="*/ 226 h 284"/>
                <a:gd name="T66" fmla="*/ 94 w 244"/>
                <a:gd name="T67" fmla="*/ 216 h 284"/>
                <a:gd name="T68" fmla="*/ 82 w 244"/>
                <a:gd name="T69" fmla="*/ 202 h 284"/>
                <a:gd name="T70" fmla="*/ 78 w 244"/>
                <a:gd name="T71" fmla="*/ 188 h 284"/>
                <a:gd name="T72" fmla="*/ 74 w 244"/>
                <a:gd name="T73" fmla="*/ 166 h 284"/>
                <a:gd name="T74" fmla="*/ 238 w 244"/>
                <a:gd name="T75" fmla="*/ 118 h 284"/>
                <a:gd name="T76" fmla="*/ 74 w 244"/>
                <a:gd name="T77" fmla="*/ 116 h 284"/>
                <a:gd name="T78" fmla="*/ 78 w 244"/>
                <a:gd name="T79" fmla="*/ 98 h 284"/>
                <a:gd name="T80" fmla="*/ 82 w 244"/>
                <a:gd name="T81" fmla="*/ 82 h 2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" h="284">
                  <a:moveTo>
                    <a:pt x="82" y="82"/>
                  </a:moveTo>
                  <a:lnTo>
                    <a:pt x="82" y="82"/>
                  </a:lnTo>
                  <a:lnTo>
                    <a:pt x="88" y="76"/>
                  </a:lnTo>
                  <a:lnTo>
                    <a:pt x="94" y="68"/>
                  </a:lnTo>
                  <a:lnTo>
                    <a:pt x="100" y="64"/>
                  </a:lnTo>
                  <a:lnTo>
                    <a:pt x="110" y="58"/>
                  </a:lnTo>
                  <a:lnTo>
                    <a:pt x="118" y="56"/>
                  </a:lnTo>
                  <a:lnTo>
                    <a:pt x="130" y="54"/>
                  </a:lnTo>
                  <a:lnTo>
                    <a:pt x="158" y="52"/>
                  </a:lnTo>
                  <a:lnTo>
                    <a:pt x="244" y="52"/>
                  </a:lnTo>
                  <a:lnTo>
                    <a:pt x="244" y="0"/>
                  </a:lnTo>
                  <a:lnTo>
                    <a:pt x="132" y="0"/>
                  </a:lnTo>
                  <a:lnTo>
                    <a:pt x="108" y="2"/>
                  </a:lnTo>
                  <a:lnTo>
                    <a:pt x="88" y="4"/>
                  </a:lnTo>
                  <a:lnTo>
                    <a:pt x="76" y="8"/>
                  </a:lnTo>
                  <a:lnTo>
                    <a:pt x="66" y="14"/>
                  </a:lnTo>
                  <a:lnTo>
                    <a:pt x="54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26" y="48"/>
                  </a:lnTo>
                  <a:lnTo>
                    <a:pt x="14" y="70"/>
                  </a:lnTo>
                  <a:lnTo>
                    <a:pt x="8" y="86"/>
                  </a:lnTo>
                  <a:lnTo>
                    <a:pt x="4" y="102"/>
                  </a:lnTo>
                  <a:lnTo>
                    <a:pt x="0" y="120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0" y="164"/>
                  </a:lnTo>
                  <a:lnTo>
                    <a:pt x="4" y="184"/>
                  </a:lnTo>
                  <a:lnTo>
                    <a:pt x="8" y="200"/>
                  </a:lnTo>
                  <a:lnTo>
                    <a:pt x="14" y="216"/>
                  </a:lnTo>
                  <a:lnTo>
                    <a:pt x="26" y="238"/>
                  </a:lnTo>
                  <a:lnTo>
                    <a:pt x="34" y="246"/>
                  </a:lnTo>
                  <a:lnTo>
                    <a:pt x="42" y="254"/>
                  </a:lnTo>
                  <a:lnTo>
                    <a:pt x="50" y="262"/>
                  </a:lnTo>
                  <a:lnTo>
                    <a:pt x="62" y="270"/>
                  </a:lnTo>
                  <a:lnTo>
                    <a:pt x="74" y="276"/>
                  </a:lnTo>
                  <a:lnTo>
                    <a:pt x="82" y="278"/>
                  </a:lnTo>
                  <a:lnTo>
                    <a:pt x="86" y="280"/>
                  </a:lnTo>
                  <a:lnTo>
                    <a:pt x="106" y="284"/>
                  </a:lnTo>
                  <a:lnTo>
                    <a:pt x="132" y="284"/>
                  </a:lnTo>
                  <a:lnTo>
                    <a:pt x="244" y="284"/>
                  </a:lnTo>
                  <a:lnTo>
                    <a:pt x="244" y="234"/>
                  </a:lnTo>
                  <a:lnTo>
                    <a:pt x="158" y="234"/>
                  </a:lnTo>
                  <a:lnTo>
                    <a:pt x="130" y="232"/>
                  </a:lnTo>
                  <a:lnTo>
                    <a:pt x="118" y="230"/>
                  </a:lnTo>
                  <a:lnTo>
                    <a:pt x="110" y="226"/>
                  </a:lnTo>
                  <a:lnTo>
                    <a:pt x="100" y="222"/>
                  </a:lnTo>
                  <a:lnTo>
                    <a:pt x="94" y="216"/>
                  </a:lnTo>
                  <a:lnTo>
                    <a:pt x="88" y="210"/>
                  </a:lnTo>
                  <a:lnTo>
                    <a:pt x="82" y="202"/>
                  </a:lnTo>
                  <a:lnTo>
                    <a:pt x="78" y="188"/>
                  </a:lnTo>
                  <a:lnTo>
                    <a:pt x="74" y="170"/>
                  </a:lnTo>
                  <a:lnTo>
                    <a:pt x="74" y="166"/>
                  </a:lnTo>
                  <a:lnTo>
                    <a:pt x="238" y="166"/>
                  </a:lnTo>
                  <a:lnTo>
                    <a:pt x="238" y="118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78" y="98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587" y="1397"/>
              <a:ext cx="236" cy="144"/>
            </a:xfrm>
            <a:custGeom>
              <a:avLst/>
              <a:gdLst>
                <a:gd name="T0" fmla="*/ 76 w 236"/>
                <a:gd name="T1" fmla="*/ 144 h 144"/>
                <a:gd name="T2" fmla="*/ 76 w 236"/>
                <a:gd name="T3" fmla="*/ 144 h 144"/>
                <a:gd name="T4" fmla="*/ 80 w 236"/>
                <a:gd name="T5" fmla="*/ 144 h 144"/>
                <a:gd name="T6" fmla="*/ 84 w 236"/>
                <a:gd name="T7" fmla="*/ 142 h 144"/>
                <a:gd name="T8" fmla="*/ 86 w 236"/>
                <a:gd name="T9" fmla="*/ 138 h 144"/>
                <a:gd name="T10" fmla="*/ 88 w 236"/>
                <a:gd name="T11" fmla="*/ 136 h 144"/>
                <a:gd name="T12" fmla="*/ 116 w 236"/>
                <a:gd name="T13" fmla="*/ 42 h 144"/>
                <a:gd name="T14" fmla="*/ 148 w 236"/>
                <a:gd name="T15" fmla="*/ 144 h 144"/>
                <a:gd name="T16" fmla="*/ 148 w 236"/>
                <a:gd name="T17" fmla="*/ 144 h 144"/>
                <a:gd name="T18" fmla="*/ 178 w 236"/>
                <a:gd name="T19" fmla="*/ 144 h 144"/>
                <a:gd name="T20" fmla="*/ 178 w 236"/>
                <a:gd name="T21" fmla="*/ 144 h 144"/>
                <a:gd name="T22" fmla="*/ 182 w 236"/>
                <a:gd name="T23" fmla="*/ 144 h 144"/>
                <a:gd name="T24" fmla="*/ 184 w 236"/>
                <a:gd name="T25" fmla="*/ 142 h 144"/>
                <a:gd name="T26" fmla="*/ 188 w 236"/>
                <a:gd name="T27" fmla="*/ 138 h 144"/>
                <a:gd name="T28" fmla="*/ 190 w 236"/>
                <a:gd name="T29" fmla="*/ 136 h 144"/>
                <a:gd name="T30" fmla="*/ 236 w 236"/>
                <a:gd name="T31" fmla="*/ 0 h 144"/>
                <a:gd name="T32" fmla="*/ 236 w 236"/>
                <a:gd name="T33" fmla="*/ 0 h 144"/>
                <a:gd name="T34" fmla="*/ 216 w 236"/>
                <a:gd name="T35" fmla="*/ 0 h 144"/>
                <a:gd name="T36" fmla="*/ 216 w 236"/>
                <a:gd name="T37" fmla="*/ 0 h 144"/>
                <a:gd name="T38" fmla="*/ 210 w 236"/>
                <a:gd name="T39" fmla="*/ 2 h 144"/>
                <a:gd name="T40" fmla="*/ 204 w 236"/>
                <a:gd name="T41" fmla="*/ 4 h 144"/>
                <a:gd name="T42" fmla="*/ 200 w 236"/>
                <a:gd name="T43" fmla="*/ 8 h 144"/>
                <a:gd name="T44" fmla="*/ 198 w 236"/>
                <a:gd name="T45" fmla="*/ 14 h 144"/>
                <a:gd name="T46" fmla="*/ 166 w 236"/>
                <a:gd name="T47" fmla="*/ 110 h 144"/>
                <a:gd name="T48" fmla="*/ 134 w 236"/>
                <a:gd name="T49" fmla="*/ 0 h 144"/>
                <a:gd name="T50" fmla="*/ 134 w 236"/>
                <a:gd name="T51" fmla="*/ 0 h 144"/>
                <a:gd name="T52" fmla="*/ 116 w 236"/>
                <a:gd name="T53" fmla="*/ 0 h 144"/>
                <a:gd name="T54" fmla="*/ 116 w 236"/>
                <a:gd name="T55" fmla="*/ 0 h 144"/>
                <a:gd name="T56" fmla="*/ 110 w 236"/>
                <a:gd name="T57" fmla="*/ 2 h 144"/>
                <a:gd name="T58" fmla="*/ 104 w 236"/>
                <a:gd name="T59" fmla="*/ 4 h 144"/>
                <a:gd name="T60" fmla="*/ 100 w 236"/>
                <a:gd name="T61" fmla="*/ 8 h 144"/>
                <a:gd name="T62" fmla="*/ 96 w 236"/>
                <a:gd name="T63" fmla="*/ 14 h 144"/>
                <a:gd name="T64" fmla="*/ 68 w 236"/>
                <a:gd name="T65" fmla="*/ 110 h 144"/>
                <a:gd name="T66" fmla="*/ 68 w 236"/>
                <a:gd name="T67" fmla="*/ 110 h 144"/>
                <a:gd name="T68" fmla="*/ 38 w 236"/>
                <a:gd name="T69" fmla="*/ 14 h 144"/>
                <a:gd name="T70" fmla="*/ 38 w 236"/>
                <a:gd name="T71" fmla="*/ 14 h 144"/>
                <a:gd name="T72" fmla="*/ 36 w 236"/>
                <a:gd name="T73" fmla="*/ 8 h 144"/>
                <a:gd name="T74" fmla="*/ 30 w 236"/>
                <a:gd name="T75" fmla="*/ 4 h 144"/>
                <a:gd name="T76" fmla="*/ 26 w 236"/>
                <a:gd name="T77" fmla="*/ 0 h 144"/>
                <a:gd name="T78" fmla="*/ 18 w 236"/>
                <a:gd name="T79" fmla="*/ 0 h 144"/>
                <a:gd name="T80" fmla="*/ 0 w 236"/>
                <a:gd name="T81" fmla="*/ 0 h 144"/>
                <a:gd name="T82" fmla="*/ 48 w 236"/>
                <a:gd name="T83" fmla="*/ 144 h 144"/>
                <a:gd name="T84" fmla="*/ 48 w 236"/>
                <a:gd name="T85" fmla="*/ 144 h 144"/>
                <a:gd name="T86" fmla="*/ 76 w 236"/>
                <a:gd name="T87" fmla="*/ 144 h 144"/>
                <a:gd name="T88" fmla="*/ 76 w 236"/>
                <a:gd name="T89" fmla="*/ 144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6" h="144">
                  <a:moveTo>
                    <a:pt x="76" y="144"/>
                  </a:moveTo>
                  <a:lnTo>
                    <a:pt x="76" y="144"/>
                  </a:lnTo>
                  <a:lnTo>
                    <a:pt x="80" y="144"/>
                  </a:lnTo>
                  <a:lnTo>
                    <a:pt x="84" y="142"/>
                  </a:lnTo>
                  <a:lnTo>
                    <a:pt x="86" y="138"/>
                  </a:lnTo>
                  <a:lnTo>
                    <a:pt x="88" y="136"/>
                  </a:lnTo>
                  <a:lnTo>
                    <a:pt x="116" y="42"/>
                  </a:lnTo>
                  <a:lnTo>
                    <a:pt x="148" y="144"/>
                  </a:lnTo>
                  <a:lnTo>
                    <a:pt x="178" y="144"/>
                  </a:lnTo>
                  <a:lnTo>
                    <a:pt x="182" y="144"/>
                  </a:lnTo>
                  <a:lnTo>
                    <a:pt x="184" y="142"/>
                  </a:lnTo>
                  <a:lnTo>
                    <a:pt x="188" y="138"/>
                  </a:lnTo>
                  <a:lnTo>
                    <a:pt x="190" y="136"/>
                  </a:lnTo>
                  <a:lnTo>
                    <a:pt x="236" y="0"/>
                  </a:lnTo>
                  <a:lnTo>
                    <a:pt x="216" y="0"/>
                  </a:lnTo>
                  <a:lnTo>
                    <a:pt x="210" y="2"/>
                  </a:lnTo>
                  <a:lnTo>
                    <a:pt x="204" y="4"/>
                  </a:lnTo>
                  <a:lnTo>
                    <a:pt x="200" y="8"/>
                  </a:lnTo>
                  <a:lnTo>
                    <a:pt x="198" y="14"/>
                  </a:lnTo>
                  <a:lnTo>
                    <a:pt x="166" y="110"/>
                  </a:lnTo>
                  <a:lnTo>
                    <a:pt x="134" y="0"/>
                  </a:lnTo>
                  <a:lnTo>
                    <a:pt x="116" y="0"/>
                  </a:lnTo>
                  <a:lnTo>
                    <a:pt x="110" y="2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96" y="14"/>
                  </a:lnTo>
                  <a:lnTo>
                    <a:pt x="68" y="110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48" y="144"/>
                  </a:lnTo>
                  <a:lnTo>
                    <a:pt x="76" y="14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3227" y="1397"/>
              <a:ext cx="134" cy="144"/>
            </a:xfrm>
            <a:custGeom>
              <a:avLst/>
              <a:gdLst>
                <a:gd name="T0" fmla="*/ 30 w 134"/>
                <a:gd name="T1" fmla="*/ 90 h 144"/>
                <a:gd name="T2" fmla="*/ 54 w 134"/>
                <a:gd name="T3" fmla="*/ 90 h 144"/>
                <a:gd name="T4" fmla="*/ 74 w 134"/>
                <a:gd name="T5" fmla="*/ 92 h 144"/>
                <a:gd name="T6" fmla="*/ 86 w 134"/>
                <a:gd name="T7" fmla="*/ 98 h 144"/>
                <a:gd name="T8" fmla="*/ 94 w 134"/>
                <a:gd name="T9" fmla="*/ 108 h 144"/>
                <a:gd name="T10" fmla="*/ 98 w 134"/>
                <a:gd name="T11" fmla="*/ 126 h 144"/>
                <a:gd name="T12" fmla="*/ 100 w 134"/>
                <a:gd name="T13" fmla="*/ 134 h 144"/>
                <a:gd name="T14" fmla="*/ 134 w 134"/>
                <a:gd name="T15" fmla="*/ 144 h 144"/>
                <a:gd name="T16" fmla="*/ 130 w 134"/>
                <a:gd name="T17" fmla="*/ 124 h 144"/>
                <a:gd name="T18" fmla="*/ 128 w 134"/>
                <a:gd name="T19" fmla="*/ 110 h 144"/>
                <a:gd name="T20" fmla="*/ 122 w 134"/>
                <a:gd name="T21" fmla="*/ 94 h 144"/>
                <a:gd name="T22" fmla="*/ 114 w 134"/>
                <a:gd name="T23" fmla="*/ 88 h 144"/>
                <a:gd name="T24" fmla="*/ 98 w 134"/>
                <a:gd name="T25" fmla="*/ 82 h 144"/>
                <a:gd name="T26" fmla="*/ 104 w 134"/>
                <a:gd name="T27" fmla="*/ 80 h 144"/>
                <a:gd name="T28" fmla="*/ 118 w 134"/>
                <a:gd name="T29" fmla="*/ 74 h 144"/>
                <a:gd name="T30" fmla="*/ 122 w 134"/>
                <a:gd name="T31" fmla="*/ 70 h 144"/>
                <a:gd name="T32" fmla="*/ 126 w 134"/>
                <a:gd name="T33" fmla="*/ 64 h 144"/>
                <a:gd name="T34" fmla="*/ 126 w 134"/>
                <a:gd name="T35" fmla="*/ 64 h 144"/>
                <a:gd name="T36" fmla="*/ 132 w 134"/>
                <a:gd name="T37" fmla="*/ 40 h 144"/>
                <a:gd name="T38" fmla="*/ 130 w 134"/>
                <a:gd name="T39" fmla="*/ 26 h 144"/>
                <a:gd name="T40" fmla="*/ 116 w 134"/>
                <a:gd name="T41" fmla="*/ 8 h 144"/>
                <a:gd name="T42" fmla="*/ 104 w 134"/>
                <a:gd name="T43" fmla="*/ 4 h 144"/>
                <a:gd name="T44" fmla="*/ 70 w 134"/>
                <a:gd name="T45" fmla="*/ 0 h 144"/>
                <a:gd name="T46" fmla="*/ 12 w 134"/>
                <a:gd name="T47" fmla="*/ 0 h 144"/>
                <a:gd name="T48" fmla="*/ 8 w 134"/>
                <a:gd name="T49" fmla="*/ 2 h 144"/>
                <a:gd name="T50" fmla="*/ 0 w 134"/>
                <a:gd name="T51" fmla="*/ 8 h 144"/>
                <a:gd name="T52" fmla="*/ 0 w 134"/>
                <a:gd name="T53" fmla="*/ 144 h 144"/>
                <a:gd name="T54" fmla="*/ 30 w 134"/>
                <a:gd name="T55" fmla="*/ 92 h 144"/>
                <a:gd name="T56" fmla="*/ 74 w 134"/>
                <a:gd name="T57" fmla="*/ 22 h 144"/>
                <a:gd name="T58" fmla="*/ 84 w 134"/>
                <a:gd name="T59" fmla="*/ 24 h 144"/>
                <a:gd name="T60" fmla="*/ 92 w 134"/>
                <a:gd name="T61" fmla="*/ 26 h 144"/>
                <a:gd name="T62" fmla="*/ 98 w 134"/>
                <a:gd name="T63" fmla="*/ 32 h 144"/>
                <a:gd name="T64" fmla="*/ 100 w 134"/>
                <a:gd name="T65" fmla="*/ 42 h 144"/>
                <a:gd name="T66" fmla="*/ 96 w 134"/>
                <a:gd name="T67" fmla="*/ 58 h 144"/>
                <a:gd name="T68" fmla="*/ 86 w 134"/>
                <a:gd name="T69" fmla="*/ 64 h 144"/>
                <a:gd name="T70" fmla="*/ 74 w 134"/>
                <a:gd name="T71" fmla="*/ 66 h 144"/>
                <a:gd name="T72" fmla="*/ 30 w 134"/>
                <a:gd name="T73" fmla="*/ 22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4" h="144">
                  <a:moveTo>
                    <a:pt x="30" y="92"/>
                  </a:moveTo>
                  <a:lnTo>
                    <a:pt x="30" y="90"/>
                  </a:lnTo>
                  <a:lnTo>
                    <a:pt x="32" y="90"/>
                  </a:lnTo>
                  <a:lnTo>
                    <a:pt x="54" y="90"/>
                  </a:lnTo>
                  <a:lnTo>
                    <a:pt x="74" y="92"/>
                  </a:lnTo>
                  <a:lnTo>
                    <a:pt x="80" y="94"/>
                  </a:lnTo>
                  <a:lnTo>
                    <a:pt x="86" y="98"/>
                  </a:lnTo>
                  <a:lnTo>
                    <a:pt x="92" y="102"/>
                  </a:lnTo>
                  <a:lnTo>
                    <a:pt x="94" y="108"/>
                  </a:lnTo>
                  <a:lnTo>
                    <a:pt x="96" y="116"/>
                  </a:lnTo>
                  <a:lnTo>
                    <a:pt x="98" y="126"/>
                  </a:lnTo>
                  <a:lnTo>
                    <a:pt x="100" y="134"/>
                  </a:lnTo>
                  <a:lnTo>
                    <a:pt x="102" y="144"/>
                  </a:lnTo>
                  <a:lnTo>
                    <a:pt x="134" y="144"/>
                  </a:lnTo>
                  <a:lnTo>
                    <a:pt x="130" y="124"/>
                  </a:lnTo>
                  <a:lnTo>
                    <a:pt x="128" y="110"/>
                  </a:lnTo>
                  <a:lnTo>
                    <a:pt x="126" y="102"/>
                  </a:lnTo>
                  <a:lnTo>
                    <a:pt x="122" y="94"/>
                  </a:lnTo>
                  <a:lnTo>
                    <a:pt x="114" y="88"/>
                  </a:lnTo>
                  <a:lnTo>
                    <a:pt x="104" y="84"/>
                  </a:lnTo>
                  <a:lnTo>
                    <a:pt x="98" y="82"/>
                  </a:lnTo>
                  <a:lnTo>
                    <a:pt x="104" y="80"/>
                  </a:lnTo>
                  <a:lnTo>
                    <a:pt x="112" y="78"/>
                  </a:lnTo>
                  <a:lnTo>
                    <a:pt x="118" y="74"/>
                  </a:lnTo>
                  <a:lnTo>
                    <a:pt x="122" y="70"/>
                  </a:lnTo>
                  <a:lnTo>
                    <a:pt x="126" y="64"/>
                  </a:lnTo>
                  <a:lnTo>
                    <a:pt x="130" y="52"/>
                  </a:lnTo>
                  <a:lnTo>
                    <a:pt x="132" y="40"/>
                  </a:lnTo>
                  <a:lnTo>
                    <a:pt x="130" y="26"/>
                  </a:lnTo>
                  <a:lnTo>
                    <a:pt x="124" y="16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4"/>
                  </a:lnTo>
                  <a:lnTo>
                    <a:pt x="30" y="144"/>
                  </a:lnTo>
                  <a:lnTo>
                    <a:pt x="30" y="92"/>
                  </a:lnTo>
                  <a:close/>
                  <a:moveTo>
                    <a:pt x="30" y="22"/>
                  </a:moveTo>
                  <a:lnTo>
                    <a:pt x="74" y="22"/>
                  </a:lnTo>
                  <a:lnTo>
                    <a:pt x="84" y="24"/>
                  </a:lnTo>
                  <a:lnTo>
                    <a:pt x="92" y="26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42"/>
                  </a:lnTo>
                  <a:lnTo>
                    <a:pt x="98" y="50"/>
                  </a:lnTo>
                  <a:lnTo>
                    <a:pt x="96" y="58"/>
                  </a:lnTo>
                  <a:lnTo>
                    <a:pt x="92" y="62"/>
                  </a:lnTo>
                  <a:lnTo>
                    <a:pt x="86" y="64"/>
                  </a:lnTo>
                  <a:lnTo>
                    <a:pt x="74" y="66"/>
                  </a:lnTo>
                  <a:lnTo>
                    <a:pt x="30" y="66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2809" y="1397"/>
              <a:ext cx="160" cy="144"/>
            </a:xfrm>
            <a:custGeom>
              <a:avLst/>
              <a:gdLst>
                <a:gd name="T0" fmla="*/ 98 w 160"/>
                <a:gd name="T1" fmla="*/ 0 h 144"/>
                <a:gd name="T2" fmla="*/ 98 w 160"/>
                <a:gd name="T3" fmla="*/ 0 h 144"/>
                <a:gd name="T4" fmla="*/ 76 w 160"/>
                <a:gd name="T5" fmla="*/ 0 h 144"/>
                <a:gd name="T6" fmla="*/ 76 w 160"/>
                <a:gd name="T7" fmla="*/ 0 h 144"/>
                <a:gd name="T8" fmla="*/ 70 w 160"/>
                <a:gd name="T9" fmla="*/ 0 h 144"/>
                <a:gd name="T10" fmla="*/ 64 w 160"/>
                <a:gd name="T11" fmla="*/ 4 h 144"/>
                <a:gd name="T12" fmla="*/ 60 w 160"/>
                <a:gd name="T13" fmla="*/ 6 h 144"/>
                <a:gd name="T14" fmla="*/ 56 w 160"/>
                <a:gd name="T15" fmla="*/ 12 h 144"/>
                <a:gd name="T16" fmla="*/ 0 w 160"/>
                <a:gd name="T17" fmla="*/ 144 h 144"/>
                <a:gd name="T18" fmla="*/ 0 w 160"/>
                <a:gd name="T19" fmla="*/ 144 h 144"/>
                <a:gd name="T20" fmla="*/ 20 w 160"/>
                <a:gd name="T21" fmla="*/ 144 h 144"/>
                <a:gd name="T22" fmla="*/ 20 w 160"/>
                <a:gd name="T23" fmla="*/ 144 h 144"/>
                <a:gd name="T24" fmla="*/ 26 w 160"/>
                <a:gd name="T25" fmla="*/ 142 h 144"/>
                <a:gd name="T26" fmla="*/ 32 w 160"/>
                <a:gd name="T27" fmla="*/ 140 h 144"/>
                <a:gd name="T28" fmla="*/ 36 w 160"/>
                <a:gd name="T29" fmla="*/ 136 h 144"/>
                <a:gd name="T30" fmla="*/ 38 w 160"/>
                <a:gd name="T31" fmla="*/ 132 h 144"/>
                <a:gd name="T32" fmla="*/ 48 w 160"/>
                <a:gd name="T33" fmla="*/ 110 h 144"/>
                <a:gd name="T34" fmla="*/ 110 w 160"/>
                <a:gd name="T35" fmla="*/ 110 h 144"/>
                <a:gd name="T36" fmla="*/ 110 w 160"/>
                <a:gd name="T37" fmla="*/ 110 h 144"/>
                <a:gd name="T38" fmla="*/ 120 w 160"/>
                <a:gd name="T39" fmla="*/ 132 h 144"/>
                <a:gd name="T40" fmla="*/ 120 w 160"/>
                <a:gd name="T41" fmla="*/ 132 h 144"/>
                <a:gd name="T42" fmla="*/ 124 w 160"/>
                <a:gd name="T43" fmla="*/ 136 h 144"/>
                <a:gd name="T44" fmla="*/ 128 w 160"/>
                <a:gd name="T45" fmla="*/ 140 h 144"/>
                <a:gd name="T46" fmla="*/ 132 w 160"/>
                <a:gd name="T47" fmla="*/ 142 h 144"/>
                <a:gd name="T48" fmla="*/ 138 w 160"/>
                <a:gd name="T49" fmla="*/ 144 h 144"/>
                <a:gd name="T50" fmla="*/ 160 w 160"/>
                <a:gd name="T51" fmla="*/ 144 h 144"/>
                <a:gd name="T52" fmla="*/ 160 w 160"/>
                <a:gd name="T53" fmla="*/ 144 h 144"/>
                <a:gd name="T54" fmla="*/ 98 w 160"/>
                <a:gd name="T55" fmla="*/ 0 h 144"/>
                <a:gd name="T56" fmla="*/ 98 w 160"/>
                <a:gd name="T57" fmla="*/ 0 h 144"/>
                <a:gd name="T58" fmla="*/ 54 w 160"/>
                <a:gd name="T59" fmla="*/ 88 h 144"/>
                <a:gd name="T60" fmla="*/ 80 w 160"/>
                <a:gd name="T61" fmla="*/ 28 h 144"/>
                <a:gd name="T62" fmla="*/ 104 w 160"/>
                <a:gd name="T63" fmla="*/ 88 h 144"/>
                <a:gd name="T64" fmla="*/ 54 w 160"/>
                <a:gd name="T65" fmla="*/ 88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44">
                  <a:moveTo>
                    <a:pt x="98" y="0"/>
                  </a:moveTo>
                  <a:lnTo>
                    <a:pt x="98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12"/>
                  </a:lnTo>
                  <a:lnTo>
                    <a:pt x="0" y="144"/>
                  </a:lnTo>
                  <a:lnTo>
                    <a:pt x="20" y="144"/>
                  </a:lnTo>
                  <a:lnTo>
                    <a:pt x="26" y="142"/>
                  </a:lnTo>
                  <a:lnTo>
                    <a:pt x="32" y="140"/>
                  </a:lnTo>
                  <a:lnTo>
                    <a:pt x="36" y="136"/>
                  </a:lnTo>
                  <a:lnTo>
                    <a:pt x="38" y="132"/>
                  </a:lnTo>
                  <a:lnTo>
                    <a:pt x="48" y="110"/>
                  </a:lnTo>
                  <a:lnTo>
                    <a:pt x="110" y="110"/>
                  </a:lnTo>
                  <a:lnTo>
                    <a:pt x="120" y="132"/>
                  </a:lnTo>
                  <a:lnTo>
                    <a:pt x="124" y="136"/>
                  </a:lnTo>
                  <a:lnTo>
                    <a:pt x="128" y="140"/>
                  </a:lnTo>
                  <a:lnTo>
                    <a:pt x="132" y="142"/>
                  </a:lnTo>
                  <a:lnTo>
                    <a:pt x="138" y="144"/>
                  </a:lnTo>
                  <a:lnTo>
                    <a:pt x="160" y="144"/>
                  </a:lnTo>
                  <a:lnTo>
                    <a:pt x="98" y="0"/>
                  </a:lnTo>
                  <a:close/>
                  <a:moveTo>
                    <a:pt x="54" y="88"/>
                  </a:moveTo>
                  <a:lnTo>
                    <a:pt x="80" y="28"/>
                  </a:lnTo>
                  <a:lnTo>
                    <a:pt x="104" y="8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077" y="1397"/>
              <a:ext cx="124" cy="144"/>
            </a:xfrm>
            <a:custGeom>
              <a:avLst/>
              <a:gdLst>
                <a:gd name="T0" fmla="*/ 80 w 124"/>
                <a:gd name="T1" fmla="*/ 122 h 144"/>
                <a:gd name="T2" fmla="*/ 54 w 124"/>
                <a:gd name="T3" fmla="*/ 118 h 144"/>
                <a:gd name="T4" fmla="*/ 40 w 124"/>
                <a:gd name="T5" fmla="*/ 104 h 144"/>
                <a:gd name="T6" fmla="*/ 38 w 124"/>
                <a:gd name="T7" fmla="*/ 96 h 144"/>
                <a:gd name="T8" fmla="*/ 36 w 124"/>
                <a:gd name="T9" fmla="*/ 82 h 144"/>
                <a:gd name="T10" fmla="*/ 120 w 124"/>
                <a:gd name="T11" fmla="*/ 62 h 144"/>
                <a:gd name="T12" fmla="*/ 36 w 124"/>
                <a:gd name="T13" fmla="*/ 58 h 144"/>
                <a:gd name="T14" fmla="*/ 38 w 124"/>
                <a:gd name="T15" fmla="*/ 48 h 144"/>
                <a:gd name="T16" fmla="*/ 40 w 124"/>
                <a:gd name="T17" fmla="*/ 40 h 144"/>
                <a:gd name="T18" fmla="*/ 54 w 124"/>
                <a:gd name="T19" fmla="*/ 26 h 144"/>
                <a:gd name="T20" fmla="*/ 80 w 124"/>
                <a:gd name="T21" fmla="*/ 22 h 144"/>
                <a:gd name="T22" fmla="*/ 124 w 124"/>
                <a:gd name="T23" fmla="*/ 0 h 144"/>
                <a:gd name="T24" fmla="*/ 68 w 124"/>
                <a:gd name="T25" fmla="*/ 0 h 144"/>
                <a:gd name="T26" fmla="*/ 46 w 124"/>
                <a:gd name="T27" fmla="*/ 2 h 144"/>
                <a:gd name="T28" fmla="*/ 44 w 124"/>
                <a:gd name="T29" fmla="*/ 2 h 144"/>
                <a:gd name="T30" fmla="*/ 34 w 124"/>
                <a:gd name="T31" fmla="*/ 6 h 144"/>
                <a:gd name="T32" fmla="*/ 22 w 124"/>
                <a:gd name="T33" fmla="*/ 14 h 144"/>
                <a:gd name="T34" fmla="*/ 20 w 124"/>
                <a:gd name="T35" fmla="*/ 16 h 144"/>
                <a:gd name="T36" fmla="*/ 8 w 124"/>
                <a:gd name="T37" fmla="*/ 34 h 144"/>
                <a:gd name="T38" fmla="*/ 8 w 124"/>
                <a:gd name="T39" fmla="*/ 34 h 144"/>
                <a:gd name="T40" fmla="*/ 2 w 124"/>
                <a:gd name="T41" fmla="*/ 52 h 144"/>
                <a:gd name="T42" fmla="*/ 0 w 124"/>
                <a:gd name="T43" fmla="*/ 74 h 144"/>
                <a:gd name="T44" fmla="*/ 2 w 124"/>
                <a:gd name="T45" fmla="*/ 92 h 144"/>
                <a:gd name="T46" fmla="*/ 8 w 124"/>
                <a:gd name="T47" fmla="*/ 110 h 144"/>
                <a:gd name="T48" fmla="*/ 8 w 124"/>
                <a:gd name="T49" fmla="*/ 110 h 144"/>
                <a:gd name="T50" fmla="*/ 22 w 124"/>
                <a:gd name="T51" fmla="*/ 128 h 144"/>
                <a:gd name="T52" fmla="*/ 26 w 124"/>
                <a:gd name="T53" fmla="*/ 132 h 144"/>
                <a:gd name="T54" fmla="*/ 38 w 124"/>
                <a:gd name="T55" fmla="*/ 140 h 144"/>
                <a:gd name="T56" fmla="*/ 42 w 124"/>
                <a:gd name="T57" fmla="*/ 140 h 144"/>
                <a:gd name="T58" fmla="*/ 44 w 124"/>
                <a:gd name="T59" fmla="*/ 142 h 144"/>
                <a:gd name="T60" fmla="*/ 44 w 124"/>
                <a:gd name="T61" fmla="*/ 142 h 144"/>
                <a:gd name="T62" fmla="*/ 54 w 124"/>
                <a:gd name="T63" fmla="*/ 144 h 144"/>
                <a:gd name="T64" fmla="*/ 124 w 124"/>
                <a:gd name="T65" fmla="*/ 144 h 144"/>
                <a:gd name="T66" fmla="*/ 124 w 124"/>
                <a:gd name="T67" fmla="*/ 122 h 144"/>
                <a:gd name="T68" fmla="*/ 80 w 124"/>
                <a:gd name="T69" fmla="*/ 122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144">
                  <a:moveTo>
                    <a:pt x="80" y="122"/>
                  </a:moveTo>
                  <a:lnTo>
                    <a:pt x="80" y="122"/>
                  </a:lnTo>
                  <a:lnTo>
                    <a:pt x="66" y="120"/>
                  </a:lnTo>
                  <a:lnTo>
                    <a:pt x="54" y="118"/>
                  </a:lnTo>
                  <a:lnTo>
                    <a:pt x="46" y="112"/>
                  </a:lnTo>
                  <a:lnTo>
                    <a:pt x="40" y="104"/>
                  </a:lnTo>
                  <a:lnTo>
                    <a:pt x="38" y="96"/>
                  </a:lnTo>
                  <a:lnTo>
                    <a:pt x="36" y="86"/>
                  </a:lnTo>
                  <a:lnTo>
                    <a:pt x="36" y="82"/>
                  </a:lnTo>
                  <a:lnTo>
                    <a:pt x="120" y="82"/>
                  </a:lnTo>
                  <a:lnTo>
                    <a:pt x="120" y="62"/>
                  </a:lnTo>
                  <a:lnTo>
                    <a:pt x="36" y="62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6" y="32"/>
                  </a:lnTo>
                  <a:lnTo>
                    <a:pt x="54" y="26"/>
                  </a:lnTo>
                  <a:lnTo>
                    <a:pt x="66" y="24"/>
                  </a:lnTo>
                  <a:lnTo>
                    <a:pt x="80" y="22"/>
                  </a:lnTo>
                  <a:lnTo>
                    <a:pt x="124" y="22"/>
                  </a:lnTo>
                  <a:lnTo>
                    <a:pt x="124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34" y="6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52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92"/>
                  </a:lnTo>
                  <a:lnTo>
                    <a:pt x="8" y="110"/>
                  </a:lnTo>
                  <a:lnTo>
                    <a:pt x="14" y="120"/>
                  </a:lnTo>
                  <a:lnTo>
                    <a:pt x="22" y="128"/>
                  </a:lnTo>
                  <a:lnTo>
                    <a:pt x="26" y="132"/>
                  </a:lnTo>
                  <a:lnTo>
                    <a:pt x="38" y="140"/>
                  </a:lnTo>
                  <a:lnTo>
                    <a:pt x="42" y="140"/>
                  </a:lnTo>
                  <a:lnTo>
                    <a:pt x="44" y="142"/>
                  </a:lnTo>
                  <a:lnTo>
                    <a:pt x="54" y="144"/>
                  </a:lnTo>
                  <a:lnTo>
                    <a:pt x="68" y="144"/>
                  </a:lnTo>
                  <a:lnTo>
                    <a:pt x="124" y="144"/>
                  </a:lnTo>
                  <a:lnTo>
                    <a:pt x="124" y="122"/>
                  </a:lnTo>
                  <a:lnTo>
                    <a:pt x="80" y="12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951" y="1397"/>
              <a:ext cx="126" cy="144"/>
            </a:xfrm>
            <a:custGeom>
              <a:avLst/>
              <a:gdLst>
                <a:gd name="T0" fmla="*/ 76 w 126"/>
                <a:gd name="T1" fmla="*/ 132 h 144"/>
                <a:gd name="T2" fmla="*/ 76 w 126"/>
                <a:gd name="T3" fmla="*/ 22 h 144"/>
                <a:gd name="T4" fmla="*/ 126 w 126"/>
                <a:gd name="T5" fmla="*/ 22 h 144"/>
                <a:gd name="T6" fmla="*/ 126 w 126"/>
                <a:gd name="T7" fmla="*/ 0 h 144"/>
                <a:gd name="T8" fmla="*/ 0 w 126"/>
                <a:gd name="T9" fmla="*/ 0 h 144"/>
                <a:gd name="T10" fmla="*/ 0 w 126"/>
                <a:gd name="T11" fmla="*/ 22 h 144"/>
                <a:gd name="T12" fmla="*/ 48 w 126"/>
                <a:gd name="T13" fmla="*/ 22 h 144"/>
                <a:gd name="T14" fmla="*/ 48 w 126"/>
                <a:gd name="T15" fmla="*/ 144 h 144"/>
                <a:gd name="T16" fmla="*/ 48 w 126"/>
                <a:gd name="T17" fmla="*/ 144 h 144"/>
                <a:gd name="T18" fmla="*/ 64 w 126"/>
                <a:gd name="T19" fmla="*/ 144 h 144"/>
                <a:gd name="T20" fmla="*/ 64 w 126"/>
                <a:gd name="T21" fmla="*/ 144 h 144"/>
                <a:gd name="T22" fmla="*/ 68 w 126"/>
                <a:gd name="T23" fmla="*/ 144 h 144"/>
                <a:gd name="T24" fmla="*/ 72 w 126"/>
                <a:gd name="T25" fmla="*/ 140 h 144"/>
                <a:gd name="T26" fmla="*/ 76 w 126"/>
                <a:gd name="T27" fmla="*/ 136 h 144"/>
                <a:gd name="T28" fmla="*/ 76 w 126"/>
                <a:gd name="T29" fmla="*/ 132 h 144"/>
                <a:gd name="T30" fmla="*/ 76 w 126"/>
                <a:gd name="T31" fmla="*/ 132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44">
                  <a:moveTo>
                    <a:pt x="76" y="132"/>
                  </a:moveTo>
                  <a:lnTo>
                    <a:pt x="76" y="22"/>
                  </a:lnTo>
                  <a:lnTo>
                    <a:pt x="126" y="2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8" y="22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68" y="144"/>
                  </a:lnTo>
                  <a:lnTo>
                    <a:pt x="72" y="140"/>
                  </a:lnTo>
                  <a:lnTo>
                    <a:pt x="76" y="136"/>
                  </a:lnTo>
                  <a:lnTo>
                    <a:pt x="76" y="1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6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5600" y="3490914"/>
            <a:ext cx="8458200" cy="822325"/>
          </a:xfrm>
        </p:spPr>
        <p:txBody>
          <a:bodyPr/>
          <a:lstStyle>
            <a:lvl1pPr>
              <a:defRPr sz="3700"/>
            </a:lvl1pPr>
          </a:lstStyle>
          <a:p>
            <a:pPr lvl="0"/>
            <a:r>
              <a:rPr lang="fr-FR" noProof="0" smtClean="0"/>
              <a:t>Cliquez pour modifier le style 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5600" y="4279901"/>
            <a:ext cx="8274050" cy="492443"/>
          </a:xfr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</a:t>
            </a: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0"/>
          </p:nvPr>
        </p:nvSpPr>
        <p:spPr bwMode="white">
          <a:xfrm>
            <a:off x="368300" y="6537296"/>
            <a:ext cx="2895600" cy="200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44450" y="6537296"/>
            <a:ext cx="476250" cy="200055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B8025E-666E-487A-978E-1D4974F3C13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FFFFFF"/>
                </a:solidFill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325899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3C06D-E2D6-4555-B0F9-83448131F40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42181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E131-5BBB-4C34-8F9C-362194BF3EA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64248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2589" y="1316038"/>
            <a:ext cx="4071937" cy="2769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316038"/>
            <a:ext cx="4071938" cy="2769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2D9A-6738-4F1C-B930-8A9981F46B8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95207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3880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19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343880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2419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F3C1-1C17-4D96-89A3-7A330D8E544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2670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6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01600" y="1501776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	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695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0C93-63CA-414C-AD92-8C4E11120B9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57920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92A8-8F50-4F44-B841-0EBDEE60F3D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40935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16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5232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F8F1-CA4D-4EBD-935C-DCB6897439E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94784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DC36-2761-4338-9FF3-5F082E5E8A8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62766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71833" y="1316038"/>
            <a:ext cx="3207032" cy="234730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AB7E7-7638-4DC6-941D-AAD1B3D298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44733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9240" y="241301"/>
            <a:ext cx="2079625" cy="28209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86247" y="241301"/>
            <a:ext cx="2160591" cy="28209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C9A9-43ED-4436-AE3E-9421A7F9A3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14203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9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7"/>
            <a:ext cx="5486400" cy="804863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4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6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indent="-180975">
              <a:spcBef>
                <a:spcPct val="20000"/>
              </a:spcBef>
              <a:buClr>
                <a:srgbClr val="00B1C7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01600" y="1501776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	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73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8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361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1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8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884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51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2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54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930400"/>
            <a:ext cx="3778303" cy="430106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05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3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447800" y="6513514"/>
            <a:ext cx="749300" cy="136525"/>
          </a:xfrm>
          <a:prstGeom prst="rect">
            <a:avLst/>
          </a:prstGeom>
        </p:spPr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>
              <a:solidFill>
                <a:srgbClr val="80808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56574A0-6A2F-45F5-B0BE-7FB5A07BA90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80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-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939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ITRE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253288" y="6145214"/>
            <a:ext cx="1681162" cy="515937"/>
            <a:chOff x="4706" y="3966"/>
            <a:chExt cx="759" cy="233"/>
          </a:xfrm>
        </p:grpSpPr>
        <p:sp>
          <p:nvSpPr>
            <p:cNvPr id="6" name="AutoShape 26"/>
            <p:cNvSpPr>
              <a:spLocks noChangeAspect="1" noChangeArrowheads="1" noTextEdit="1"/>
            </p:cNvSpPr>
            <p:nvPr userDrawn="1"/>
          </p:nvSpPr>
          <p:spPr bwMode="auto">
            <a:xfrm>
              <a:off x="4706" y="3966"/>
              <a:ext cx="7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042" y="4151"/>
              <a:ext cx="44" cy="48"/>
            </a:xfrm>
            <a:custGeom>
              <a:avLst/>
              <a:gdLst>
                <a:gd name="T0" fmla="*/ 1 w 88"/>
                <a:gd name="T1" fmla="*/ 1 h 96"/>
                <a:gd name="T2" fmla="*/ 1 w 88"/>
                <a:gd name="T3" fmla="*/ 1 h 96"/>
                <a:gd name="T4" fmla="*/ 1 w 88"/>
                <a:gd name="T5" fmla="*/ 1 h 96"/>
                <a:gd name="T6" fmla="*/ 1 w 88"/>
                <a:gd name="T7" fmla="*/ 1 h 96"/>
                <a:gd name="T8" fmla="*/ 1 w 88"/>
                <a:gd name="T9" fmla="*/ 1 h 96"/>
                <a:gd name="T10" fmla="*/ 1 w 88"/>
                <a:gd name="T11" fmla="*/ 1 h 96"/>
                <a:gd name="T12" fmla="*/ 1 w 88"/>
                <a:gd name="T13" fmla="*/ 1 h 96"/>
                <a:gd name="T14" fmla="*/ 1 w 88"/>
                <a:gd name="T15" fmla="*/ 1 h 96"/>
                <a:gd name="T16" fmla="*/ 1 w 88"/>
                <a:gd name="T17" fmla="*/ 1 h 96"/>
                <a:gd name="T18" fmla="*/ 1 w 88"/>
                <a:gd name="T19" fmla="*/ 1 h 96"/>
                <a:gd name="T20" fmla="*/ 1 w 88"/>
                <a:gd name="T21" fmla="*/ 1 h 96"/>
                <a:gd name="T22" fmla="*/ 1 w 88"/>
                <a:gd name="T23" fmla="*/ 1 h 96"/>
                <a:gd name="T24" fmla="*/ 1 w 88"/>
                <a:gd name="T25" fmla="*/ 1 h 96"/>
                <a:gd name="T26" fmla="*/ 1 w 88"/>
                <a:gd name="T27" fmla="*/ 1 h 96"/>
                <a:gd name="T28" fmla="*/ 1 w 88"/>
                <a:gd name="T29" fmla="*/ 1 h 96"/>
                <a:gd name="T30" fmla="*/ 1 w 88"/>
                <a:gd name="T31" fmla="*/ 1 h 96"/>
                <a:gd name="T32" fmla="*/ 1 w 88"/>
                <a:gd name="T33" fmla="*/ 1 h 96"/>
                <a:gd name="T34" fmla="*/ 1 w 88"/>
                <a:gd name="T35" fmla="*/ 1 h 96"/>
                <a:gd name="T36" fmla="*/ 1 w 88"/>
                <a:gd name="T37" fmla="*/ 1 h 96"/>
                <a:gd name="T38" fmla="*/ 1 w 88"/>
                <a:gd name="T39" fmla="*/ 1 h 96"/>
                <a:gd name="T40" fmla="*/ 1 w 88"/>
                <a:gd name="T41" fmla="*/ 1 h 96"/>
                <a:gd name="T42" fmla="*/ 1 w 88"/>
                <a:gd name="T43" fmla="*/ 1 h 96"/>
                <a:gd name="T44" fmla="*/ 1 w 88"/>
                <a:gd name="T45" fmla="*/ 1 h 96"/>
                <a:gd name="T46" fmla="*/ 1 w 88"/>
                <a:gd name="T47" fmla="*/ 1 h 96"/>
                <a:gd name="T48" fmla="*/ 1 w 88"/>
                <a:gd name="T49" fmla="*/ 0 h 96"/>
                <a:gd name="T50" fmla="*/ 1 w 88"/>
                <a:gd name="T51" fmla="*/ 0 h 96"/>
                <a:gd name="T52" fmla="*/ 0 w 88"/>
                <a:gd name="T53" fmla="*/ 0 h 96"/>
                <a:gd name="T54" fmla="*/ 0 w 88"/>
                <a:gd name="T55" fmla="*/ 1 h 96"/>
                <a:gd name="T56" fmla="*/ 0 w 88"/>
                <a:gd name="T57" fmla="*/ 1 h 96"/>
                <a:gd name="T58" fmla="*/ 0 w 88"/>
                <a:gd name="T59" fmla="*/ 1 h 96"/>
                <a:gd name="T60" fmla="*/ 1 w 88"/>
                <a:gd name="T61" fmla="*/ 1 h 96"/>
                <a:gd name="T62" fmla="*/ 1 w 88"/>
                <a:gd name="T63" fmla="*/ 1 h 96"/>
                <a:gd name="T64" fmla="*/ 1 w 88"/>
                <a:gd name="T65" fmla="*/ 1 h 96"/>
                <a:gd name="T66" fmla="*/ 1 w 88"/>
                <a:gd name="T67" fmla="*/ 1 h 96"/>
                <a:gd name="T68" fmla="*/ 1 w 88"/>
                <a:gd name="T69" fmla="*/ 1 h 96"/>
                <a:gd name="T70" fmla="*/ 1 w 88"/>
                <a:gd name="T71" fmla="*/ 1 h 96"/>
                <a:gd name="T72" fmla="*/ 1 w 88"/>
                <a:gd name="T73" fmla="*/ 1 h 96"/>
                <a:gd name="T74" fmla="*/ 1 w 88"/>
                <a:gd name="T75" fmla="*/ 1 h 96"/>
                <a:gd name="T76" fmla="*/ 1 w 88"/>
                <a:gd name="T77" fmla="*/ 1 h 96"/>
                <a:gd name="T78" fmla="*/ 1 w 88"/>
                <a:gd name="T79" fmla="*/ 1 h 96"/>
                <a:gd name="T80" fmla="*/ 1 w 88"/>
                <a:gd name="T81" fmla="*/ 1 h 96"/>
                <a:gd name="T82" fmla="*/ 1 w 88"/>
                <a:gd name="T83" fmla="*/ 1 h 96"/>
                <a:gd name="T84" fmla="*/ 1 w 88"/>
                <a:gd name="T85" fmla="*/ 1 h 96"/>
                <a:gd name="T86" fmla="*/ 1 w 88"/>
                <a:gd name="T87" fmla="*/ 1 h 96"/>
                <a:gd name="T88" fmla="*/ 1 w 88"/>
                <a:gd name="T89" fmla="*/ 1 h 96"/>
                <a:gd name="T90" fmla="*/ 1 w 88"/>
                <a:gd name="T91" fmla="*/ 1 h 96"/>
                <a:gd name="T92" fmla="*/ 1 w 88"/>
                <a:gd name="T93" fmla="*/ 1 h 96"/>
                <a:gd name="T94" fmla="*/ 1 w 88"/>
                <a:gd name="T95" fmla="*/ 1 h 96"/>
                <a:gd name="T96" fmla="*/ 1 w 88"/>
                <a:gd name="T97" fmla="*/ 1 h 96"/>
                <a:gd name="T98" fmla="*/ 1 w 88"/>
                <a:gd name="T99" fmla="*/ 1 h 96"/>
                <a:gd name="T100" fmla="*/ 1 w 88"/>
                <a:gd name="T101" fmla="*/ 0 h 96"/>
                <a:gd name="T102" fmla="*/ 1 w 88"/>
                <a:gd name="T103" fmla="*/ 0 h 96"/>
                <a:gd name="T104" fmla="*/ 1 w 88"/>
                <a:gd name="T105" fmla="*/ 0 h 96"/>
                <a:gd name="T106" fmla="*/ 1 w 88"/>
                <a:gd name="T107" fmla="*/ 0 h 96"/>
                <a:gd name="T108" fmla="*/ 1 w 88"/>
                <a:gd name="T109" fmla="*/ 0 h 96"/>
                <a:gd name="T110" fmla="*/ 1 w 88"/>
                <a:gd name="T111" fmla="*/ 1 h 96"/>
                <a:gd name="T112" fmla="*/ 1 w 88"/>
                <a:gd name="T113" fmla="*/ 1 h 96"/>
                <a:gd name="T114" fmla="*/ 1 w 88"/>
                <a:gd name="T115" fmla="*/ 1 h 96"/>
                <a:gd name="T116" fmla="*/ 1 w 88"/>
                <a:gd name="T117" fmla="*/ 1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8" h="96">
                  <a:moveTo>
                    <a:pt x="67" y="8"/>
                  </a:moveTo>
                  <a:lnTo>
                    <a:pt x="67" y="58"/>
                  </a:lnTo>
                  <a:lnTo>
                    <a:pt x="67" y="65"/>
                  </a:lnTo>
                  <a:lnTo>
                    <a:pt x="66" y="71"/>
                  </a:lnTo>
                  <a:lnTo>
                    <a:pt x="64" y="75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54" y="82"/>
                  </a:lnTo>
                  <a:lnTo>
                    <a:pt x="45" y="83"/>
                  </a:lnTo>
                  <a:lnTo>
                    <a:pt x="37" y="82"/>
                  </a:lnTo>
                  <a:lnTo>
                    <a:pt x="31" y="79"/>
                  </a:lnTo>
                  <a:lnTo>
                    <a:pt x="26" y="76"/>
                  </a:lnTo>
                  <a:lnTo>
                    <a:pt x="22" y="72"/>
                  </a:lnTo>
                  <a:lnTo>
                    <a:pt x="21" y="66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1" y="72"/>
                  </a:lnTo>
                  <a:lnTo>
                    <a:pt x="3" y="78"/>
                  </a:lnTo>
                  <a:lnTo>
                    <a:pt x="6" y="83"/>
                  </a:lnTo>
                  <a:lnTo>
                    <a:pt x="10" y="88"/>
                  </a:lnTo>
                  <a:lnTo>
                    <a:pt x="17" y="91"/>
                  </a:lnTo>
                  <a:lnTo>
                    <a:pt x="22" y="93"/>
                  </a:lnTo>
                  <a:lnTo>
                    <a:pt x="29" y="95"/>
                  </a:lnTo>
                  <a:lnTo>
                    <a:pt x="43" y="96"/>
                  </a:lnTo>
                  <a:lnTo>
                    <a:pt x="58" y="95"/>
                  </a:lnTo>
                  <a:lnTo>
                    <a:pt x="68" y="92"/>
                  </a:lnTo>
                  <a:lnTo>
                    <a:pt x="77" y="87"/>
                  </a:lnTo>
                  <a:lnTo>
                    <a:pt x="80" y="84"/>
                  </a:lnTo>
                  <a:lnTo>
                    <a:pt x="83" y="80"/>
                  </a:lnTo>
                  <a:lnTo>
                    <a:pt x="85" y="75"/>
                  </a:lnTo>
                  <a:lnTo>
                    <a:pt x="87" y="70"/>
                  </a:lnTo>
                  <a:lnTo>
                    <a:pt x="88" y="57"/>
                  </a:lnTo>
                  <a:lnTo>
                    <a:pt x="8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81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28"/>
            <p:cNvSpPr>
              <a:spLocks noEditPoints="1"/>
            </p:cNvSpPr>
            <p:nvPr userDrawn="1"/>
          </p:nvSpPr>
          <p:spPr bwMode="auto">
            <a:xfrm>
              <a:off x="4984" y="4151"/>
              <a:ext cx="52" cy="47"/>
            </a:xfrm>
            <a:custGeom>
              <a:avLst/>
              <a:gdLst>
                <a:gd name="T0" fmla="*/ 1 w 104"/>
                <a:gd name="T1" fmla="*/ 0 h 93"/>
                <a:gd name="T2" fmla="*/ 1 w 104"/>
                <a:gd name="T3" fmla="*/ 0 h 93"/>
                <a:gd name="T4" fmla="*/ 1 w 104"/>
                <a:gd name="T5" fmla="*/ 0 h 93"/>
                <a:gd name="T6" fmla="*/ 1 w 104"/>
                <a:gd name="T7" fmla="*/ 0 h 93"/>
                <a:gd name="T8" fmla="*/ 1 w 104"/>
                <a:gd name="T9" fmla="*/ 0 h 93"/>
                <a:gd name="T10" fmla="*/ 1 w 104"/>
                <a:gd name="T11" fmla="*/ 1 h 93"/>
                <a:gd name="T12" fmla="*/ 1 w 104"/>
                <a:gd name="T13" fmla="*/ 1 h 93"/>
                <a:gd name="T14" fmla="*/ 1 w 104"/>
                <a:gd name="T15" fmla="*/ 1 h 93"/>
                <a:gd name="T16" fmla="*/ 0 w 104"/>
                <a:gd name="T17" fmla="*/ 1 h 93"/>
                <a:gd name="T18" fmla="*/ 0 w 104"/>
                <a:gd name="T19" fmla="*/ 1 h 93"/>
                <a:gd name="T20" fmla="*/ 1 w 104"/>
                <a:gd name="T21" fmla="*/ 1 h 93"/>
                <a:gd name="T22" fmla="*/ 1 w 104"/>
                <a:gd name="T23" fmla="*/ 1 h 93"/>
                <a:gd name="T24" fmla="*/ 1 w 104"/>
                <a:gd name="T25" fmla="*/ 1 h 93"/>
                <a:gd name="T26" fmla="*/ 1 w 104"/>
                <a:gd name="T27" fmla="*/ 1 h 93"/>
                <a:gd name="T28" fmla="*/ 1 w 104"/>
                <a:gd name="T29" fmla="*/ 1 h 93"/>
                <a:gd name="T30" fmla="*/ 1 w 104"/>
                <a:gd name="T31" fmla="*/ 1 h 93"/>
                <a:gd name="T32" fmla="*/ 1 w 104"/>
                <a:gd name="T33" fmla="*/ 1 h 93"/>
                <a:gd name="T34" fmla="*/ 1 w 104"/>
                <a:gd name="T35" fmla="*/ 1 h 93"/>
                <a:gd name="T36" fmla="*/ 1 w 104"/>
                <a:gd name="T37" fmla="*/ 1 h 93"/>
                <a:gd name="T38" fmla="*/ 1 w 104"/>
                <a:gd name="T39" fmla="*/ 1 h 93"/>
                <a:gd name="T40" fmla="*/ 1 w 104"/>
                <a:gd name="T41" fmla="*/ 1 h 93"/>
                <a:gd name="T42" fmla="*/ 1 w 104"/>
                <a:gd name="T43" fmla="*/ 1 h 93"/>
                <a:gd name="T44" fmla="*/ 1 w 104"/>
                <a:gd name="T45" fmla="*/ 1 h 93"/>
                <a:gd name="T46" fmla="*/ 1 w 104"/>
                <a:gd name="T47" fmla="*/ 1 h 93"/>
                <a:gd name="T48" fmla="*/ 1 w 104"/>
                <a:gd name="T49" fmla="*/ 1 h 93"/>
                <a:gd name="T50" fmla="*/ 1 w 104"/>
                <a:gd name="T51" fmla="*/ 1 h 93"/>
                <a:gd name="T52" fmla="*/ 1 w 104"/>
                <a:gd name="T53" fmla="*/ 1 h 93"/>
                <a:gd name="T54" fmla="*/ 1 w 104"/>
                <a:gd name="T55" fmla="*/ 0 h 93"/>
                <a:gd name="T56" fmla="*/ 1 w 104"/>
                <a:gd name="T57" fmla="*/ 0 h 93"/>
                <a:gd name="T58" fmla="*/ 1 w 104"/>
                <a:gd name="T59" fmla="*/ 1 h 93"/>
                <a:gd name="T60" fmla="*/ 1 w 104"/>
                <a:gd name="T61" fmla="*/ 1 h 93"/>
                <a:gd name="T62" fmla="*/ 1 w 104"/>
                <a:gd name="T63" fmla="*/ 1 h 93"/>
                <a:gd name="T64" fmla="*/ 1 w 104"/>
                <a:gd name="T65" fmla="*/ 1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" h="93">
                  <a:moveTo>
                    <a:pt x="63" y="0"/>
                  </a:moveTo>
                  <a:lnTo>
                    <a:pt x="63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3"/>
                  </a:lnTo>
                  <a:lnTo>
                    <a:pt x="39" y="4"/>
                  </a:lnTo>
                  <a:lnTo>
                    <a:pt x="38" y="8"/>
                  </a:lnTo>
                  <a:lnTo>
                    <a:pt x="0" y="93"/>
                  </a:lnTo>
                  <a:lnTo>
                    <a:pt x="13" y="93"/>
                  </a:lnTo>
                  <a:lnTo>
                    <a:pt x="17" y="92"/>
                  </a:lnTo>
                  <a:lnTo>
                    <a:pt x="21" y="91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31" y="71"/>
                  </a:lnTo>
                  <a:lnTo>
                    <a:pt x="72" y="71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4" y="91"/>
                  </a:lnTo>
                  <a:lnTo>
                    <a:pt x="87" y="92"/>
                  </a:lnTo>
                  <a:lnTo>
                    <a:pt x="91" y="93"/>
                  </a:lnTo>
                  <a:lnTo>
                    <a:pt x="104" y="93"/>
                  </a:lnTo>
                  <a:lnTo>
                    <a:pt x="63" y="0"/>
                  </a:lnTo>
                  <a:close/>
                  <a:moveTo>
                    <a:pt x="35" y="57"/>
                  </a:moveTo>
                  <a:lnTo>
                    <a:pt x="53" y="19"/>
                  </a:lnTo>
                  <a:lnTo>
                    <a:pt x="68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81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4937" y="4151"/>
              <a:ext cx="40" cy="47"/>
            </a:xfrm>
            <a:custGeom>
              <a:avLst/>
              <a:gdLst>
                <a:gd name="T0" fmla="*/ 1 w 80"/>
                <a:gd name="T1" fmla="*/ 1 h 93"/>
                <a:gd name="T2" fmla="*/ 1 w 80"/>
                <a:gd name="T3" fmla="*/ 1 h 93"/>
                <a:gd name="T4" fmla="*/ 1 w 80"/>
                <a:gd name="T5" fmla="*/ 1 h 93"/>
                <a:gd name="T6" fmla="*/ 1 w 80"/>
                <a:gd name="T7" fmla="*/ 1 h 93"/>
                <a:gd name="T8" fmla="*/ 1 w 80"/>
                <a:gd name="T9" fmla="*/ 1 h 93"/>
                <a:gd name="T10" fmla="*/ 1 w 80"/>
                <a:gd name="T11" fmla="*/ 1 h 93"/>
                <a:gd name="T12" fmla="*/ 1 w 80"/>
                <a:gd name="T13" fmla="*/ 1 h 93"/>
                <a:gd name="T14" fmla="*/ 1 w 80"/>
                <a:gd name="T15" fmla="*/ 1 h 93"/>
                <a:gd name="T16" fmla="*/ 1 w 80"/>
                <a:gd name="T17" fmla="*/ 1 h 93"/>
                <a:gd name="T18" fmla="*/ 1 w 80"/>
                <a:gd name="T19" fmla="*/ 1 h 93"/>
                <a:gd name="T20" fmla="*/ 1 w 80"/>
                <a:gd name="T21" fmla="*/ 1 h 93"/>
                <a:gd name="T22" fmla="*/ 1 w 80"/>
                <a:gd name="T23" fmla="*/ 0 h 93"/>
                <a:gd name="T24" fmla="*/ 1 w 80"/>
                <a:gd name="T25" fmla="*/ 0 h 93"/>
                <a:gd name="T26" fmla="*/ 1 w 80"/>
                <a:gd name="T27" fmla="*/ 1 h 93"/>
                <a:gd name="T28" fmla="*/ 1 w 80"/>
                <a:gd name="T29" fmla="*/ 1 h 93"/>
                <a:gd name="T30" fmla="*/ 1 w 80"/>
                <a:gd name="T31" fmla="*/ 1 h 93"/>
                <a:gd name="T32" fmla="*/ 1 w 80"/>
                <a:gd name="T33" fmla="*/ 1 h 93"/>
                <a:gd name="T34" fmla="*/ 1 w 80"/>
                <a:gd name="T35" fmla="*/ 1 h 93"/>
                <a:gd name="T36" fmla="*/ 1 w 80"/>
                <a:gd name="T37" fmla="*/ 1 h 93"/>
                <a:gd name="T38" fmla="*/ 1 w 80"/>
                <a:gd name="T39" fmla="*/ 1 h 93"/>
                <a:gd name="T40" fmla="*/ 1 w 80"/>
                <a:gd name="T41" fmla="*/ 1 h 93"/>
                <a:gd name="T42" fmla="*/ 0 w 80"/>
                <a:gd name="T43" fmla="*/ 1 h 93"/>
                <a:gd name="T44" fmla="*/ 1 w 80"/>
                <a:gd name="T45" fmla="*/ 1 h 93"/>
                <a:gd name="T46" fmla="*/ 1 w 80"/>
                <a:gd name="T47" fmla="*/ 1 h 93"/>
                <a:gd name="T48" fmla="*/ 1 w 80"/>
                <a:gd name="T49" fmla="*/ 1 h 93"/>
                <a:gd name="T50" fmla="*/ 1 w 80"/>
                <a:gd name="T51" fmla="*/ 1 h 93"/>
                <a:gd name="T52" fmla="*/ 1 w 80"/>
                <a:gd name="T53" fmla="*/ 1 h 93"/>
                <a:gd name="T54" fmla="*/ 1 w 80"/>
                <a:gd name="T55" fmla="*/ 1 h 93"/>
                <a:gd name="T56" fmla="*/ 1 w 80"/>
                <a:gd name="T57" fmla="*/ 1 h 93"/>
                <a:gd name="T58" fmla="*/ 1 w 80"/>
                <a:gd name="T59" fmla="*/ 1 h 93"/>
                <a:gd name="T60" fmla="*/ 1 w 80"/>
                <a:gd name="T61" fmla="*/ 1 h 93"/>
                <a:gd name="T62" fmla="*/ 1 w 80"/>
                <a:gd name="T63" fmla="*/ 1 h 93"/>
                <a:gd name="T64" fmla="*/ 1 w 80"/>
                <a:gd name="T65" fmla="*/ 1 h 93"/>
                <a:gd name="T66" fmla="*/ 1 w 80"/>
                <a:gd name="T67" fmla="*/ 1 h 93"/>
                <a:gd name="T68" fmla="*/ 1 w 80"/>
                <a:gd name="T69" fmla="*/ 1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" h="93">
                  <a:moveTo>
                    <a:pt x="51" y="79"/>
                  </a:moveTo>
                  <a:lnTo>
                    <a:pt x="51" y="79"/>
                  </a:lnTo>
                  <a:lnTo>
                    <a:pt x="42" y="78"/>
                  </a:lnTo>
                  <a:lnTo>
                    <a:pt x="34" y="76"/>
                  </a:lnTo>
                  <a:lnTo>
                    <a:pt x="29" y="72"/>
                  </a:lnTo>
                  <a:lnTo>
                    <a:pt x="25" y="67"/>
                  </a:lnTo>
                  <a:lnTo>
                    <a:pt x="23" y="62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77" y="54"/>
                  </a:lnTo>
                  <a:lnTo>
                    <a:pt x="77" y="40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29" y="21"/>
                  </a:lnTo>
                  <a:lnTo>
                    <a:pt x="34" y="17"/>
                  </a:lnTo>
                  <a:lnTo>
                    <a:pt x="42" y="15"/>
                  </a:lnTo>
                  <a:lnTo>
                    <a:pt x="51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8" y="16"/>
                  </a:lnTo>
                  <a:lnTo>
                    <a:pt x="4" y="23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61"/>
                  </a:lnTo>
                  <a:lnTo>
                    <a:pt x="4" y="71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5" y="86"/>
                  </a:lnTo>
                  <a:lnTo>
                    <a:pt x="23" y="91"/>
                  </a:lnTo>
                  <a:lnTo>
                    <a:pt x="26" y="91"/>
                  </a:lnTo>
                  <a:lnTo>
                    <a:pt x="27" y="92"/>
                  </a:lnTo>
                  <a:lnTo>
                    <a:pt x="34" y="93"/>
                  </a:lnTo>
                  <a:lnTo>
                    <a:pt x="43" y="93"/>
                  </a:lnTo>
                  <a:lnTo>
                    <a:pt x="80" y="93"/>
                  </a:lnTo>
                  <a:lnTo>
                    <a:pt x="80" y="79"/>
                  </a:lnTo>
                  <a:lnTo>
                    <a:pt x="51" y="79"/>
                  </a:lnTo>
                  <a:close/>
                </a:path>
              </a:pathLst>
            </a:custGeom>
            <a:solidFill>
              <a:srgbClr val="81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 userDrawn="1"/>
          </p:nvSpPr>
          <p:spPr bwMode="auto">
            <a:xfrm>
              <a:off x="4706" y="3966"/>
              <a:ext cx="187" cy="185"/>
            </a:xfrm>
            <a:custGeom>
              <a:avLst/>
              <a:gdLst>
                <a:gd name="T0" fmla="*/ 1 w 373"/>
                <a:gd name="T1" fmla="*/ 0 h 370"/>
                <a:gd name="T2" fmla="*/ 1 w 373"/>
                <a:gd name="T3" fmla="*/ 1 h 370"/>
                <a:gd name="T4" fmla="*/ 1 w 373"/>
                <a:gd name="T5" fmla="*/ 1 h 370"/>
                <a:gd name="T6" fmla="*/ 1 w 373"/>
                <a:gd name="T7" fmla="*/ 1 h 370"/>
                <a:gd name="T8" fmla="*/ 1 w 373"/>
                <a:gd name="T9" fmla="*/ 1 h 370"/>
                <a:gd name="T10" fmla="*/ 0 w 373"/>
                <a:gd name="T11" fmla="*/ 1 h 370"/>
                <a:gd name="T12" fmla="*/ 1 w 373"/>
                <a:gd name="T13" fmla="*/ 1 h 370"/>
                <a:gd name="T14" fmla="*/ 1 w 373"/>
                <a:gd name="T15" fmla="*/ 1 h 370"/>
                <a:gd name="T16" fmla="*/ 1 w 373"/>
                <a:gd name="T17" fmla="*/ 1 h 370"/>
                <a:gd name="T18" fmla="*/ 1 w 373"/>
                <a:gd name="T19" fmla="*/ 1 h 370"/>
                <a:gd name="T20" fmla="*/ 1 w 373"/>
                <a:gd name="T21" fmla="*/ 1 h 370"/>
                <a:gd name="T22" fmla="*/ 1 w 373"/>
                <a:gd name="T23" fmla="*/ 1 h 370"/>
                <a:gd name="T24" fmla="*/ 1 w 373"/>
                <a:gd name="T25" fmla="*/ 1 h 370"/>
                <a:gd name="T26" fmla="*/ 1 w 373"/>
                <a:gd name="T27" fmla="*/ 1 h 370"/>
                <a:gd name="T28" fmla="*/ 1 w 373"/>
                <a:gd name="T29" fmla="*/ 1 h 370"/>
                <a:gd name="T30" fmla="*/ 1 w 373"/>
                <a:gd name="T31" fmla="*/ 1 h 370"/>
                <a:gd name="T32" fmla="*/ 1 w 373"/>
                <a:gd name="T33" fmla="*/ 1 h 370"/>
                <a:gd name="T34" fmla="*/ 1 w 373"/>
                <a:gd name="T35" fmla="*/ 1 h 370"/>
                <a:gd name="T36" fmla="*/ 1 w 373"/>
                <a:gd name="T37" fmla="*/ 1 h 370"/>
                <a:gd name="T38" fmla="*/ 1 w 373"/>
                <a:gd name="T39" fmla="*/ 1 h 370"/>
                <a:gd name="T40" fmla="*/ 1 w 373"/>
                <a:gd name="T41" fmla="*/ 1 h 370"/>
                <a:gd name="T42" fmla="*/ 1 w 373"/>
                <a:gd name="T43" fmla="*/ 1 h 370"/>
                <a:gd name="T44" fmla="*/ 1 w 373"/>
                <a:gd name="T45" fmla="*/ 0 h 370"/>
                <a:gd name="T46" fmla="*/ 1 w 373"/>
                <a:gd name="T47" fmla="*/ 1 h 370"/>
                <a:gd name="T48" fmla="*/ 1 w 373"/>
                <a:gd name="T49" fmla="*/ 1 h 370"/>
                <a:gd name="T50" fmla="*/ 1 w 373"/>
                <a:gd name="T51" fmla="*/ 1 h 370"/>
                <a:gd name="T52" fmla="*/ 1 w 373"/>
                <a:gd name="T53" fmla="*/ 1 h 370"/>
                <a:gd name="T54" fmla="*/ 1 w 373"/>
                <a:gd name="T55" fmla="*/ 1 h 370"/>
                <a:gd name="T56" fmla="*/ 1 w 373"/>
                <a:gd name="T57" fmla="*/ 1 h 370"/>
                <a:gd name="T58" fmla="*/ 1 w 373"/>
                <a:gd name="T59" fmla="*/ 1 h 370"/>
                <a:gd name="T60" fmla="*/ 1 w 373"/>
                <a:gd name="T61" fmla="*/ 1 h 370"/>
                <a:gd name="T62" fmla="*/ 1 w 373"/>
                <a:gd name="T63" fmla="*/ 1 h 370"/>
                <a:gd name="T64" fmla="*/ 1 w 373"/>
                <a:gd name="T65" fmla="*/ 1 h 370"/>
                <a:gd name="T66" fmla="*/ 1 w 373"/>
                <a:gd name="T67" fmla="*/ 1 h 370"/>
                <a:gd name="T68" fmla="*/ 1 w 373"/>
                <a:gd name="T69" fmla="*/ 1 h 370"/>
                <a:gd name="T70" fmla="*/ 1 w 373"/>
                <a:gd name="T71" fmla="*/ 1 h 370"/>
                <a:gd name="T72" fmla="*/ 1 w 373"/>
                <a:gd name="T73" fmla="*/ 1 h 370"/>
                <a:gd name="T74" fmla="*/ 1 w 373"/>
                <a:gd name="T75" fmla="*/ 1 h 370"/>
                <a:gd name="T76" fmla="*/ 1 w 373"/>
                <a:gd name="T77" fmla="*/ 1 h 370"/>
                <a:gd name="T78" fmla="*/ 1 w 373"/>
                <a:gd name="T79" fmla="*/ 1 h 370"/>
                <a:gd name="T80" fmla="*/ 1 w 373"/>
                <a:gd name="T81" fmla="*/ 1 h 370"/>
                <a:gd name="T82" fmla="*/ 1 w 373"/>
                <a:gd name="T83" fmla="*/ 1 h 370"/>
                <a:gd name="T84" fmla="*/ 1 w 373"/>
                <a:gd name="T85" fmla="*/ 1 h 370"/>
                <a:gd name="T86" fmla="*/ 1 w 373"/>
                <a:gd name="T87" fmla="*/ 1 h 370"/>
                <a:gd name="T88" fmla="*/ 1 w 373"/>
                <a:gd name="T89" fmla="*/ 1 h 370"/>
                <a:gd name="T90" fmla="*/ 1 w 373"/>
                <a:gd name="T91" fmla="*/ 1 h 370"/>
                <a:gd name="T92" fmla="*/ 1 w 373"/>
                <a:gd name="T93" fmla="*/ 1 h 370"/>
                <a:gd name="T94" fmla="*/ 1 w 373"/>
                <a:gd name="T95" fmla="*/ 1 h 370"/>
                <a:gd name="T96" fmla="*/ 1 w 373"/>
                <a:gd name="T97" fmla="*/ 1 h 370"/>
                <a:gd name="T98" fmla="*/ 1 w 373"/>
                <a:gd name="T99" fmla="*/ 1 h 370"/>
                <a:gd name="T100" fmla="*/ 1 w 373"/>
                <a:gd name="T101" fmla="*/ 1 h 370"/>
                <a:gd name="T102" fmla="*/ 1 w 373"/>
                <a:gd name="T103" fmla="*/ 1 h 370"/>
                <a:gd name="T104" fmla="*/ 1 w 373"/>
                <a:gd name="T105" fmla="*/ 1 h 370"/>
                <a:gd name="T106" fmla="*/ 1 w 373"/>
                <a:gd name="T107" fmla="*/ 1 h 370"/>
                <a:gd name="T108" fmla="*/ 1 w 373"/>
                <a:gd name="T109" fmla="*/ 1 h 370"/>
                <a:gd name="T110" fmla="*/ 1 w 373"/>
                <a:gd name="T111" fmla="*/ 1 h 370"/>
                <a:gd name="T112" fmla="*/ 1 w 373"/>
                <a:gd name="T113" fmla="*/ 1 h 370"/>
                <a:gd name="T114" fmla="*/ 1 w 373"/>
                <a:gd name="T115" fmla="*/ 1 h 3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73" h="370">
                  <a:moveTo>
                    <a:pt x="187" y="0"/>
                  </a:moveTo>
                  <a:lnTo>
                    <a:pt x="187" y="0"/>
                  </a:lnTo>
                  <a:lnTo>
                    <a:pt x="167" y="0"/>
                  </a:lnTo>
                  <a:lnTo>
                    <a:pt x="149" y="3"/>
                  </a:lnTo>
                  <a:lnTo>
                    <a:pt x="131" y="8"/>
                  </a:lnTo>
                  <a:lnTo>
                    <a:pt x="114" y="14"/>
                  </a:lnTo>
                  <a:lnTo>
                    <a:pt x="97" y="22"/>
                  </a:lnTo>
                  <a:lnTo>
                    <a:pt x="83" y="31"/>
                  </a:lnTo>
                  <a:lnTo>
                    <a:pt x="68" y="42"/>
                  </a:lnTo>
                  <a:lnTo>
                    <a:pt x="55" y="54"/>
                  </a:lnTo>
                  <a:lnTo>
                    <a:pt x="43" y="67"/>
                  </a:lnTo>
                  <a:lnTo>
                    <a:pt x="32" y="81"/>
                  </a:lnTo>
                  <a:lnTo>
                    <a:pt x="22" y="97"/>
                  </a:lnTo>
                  <a:lnTo>
                    <a:pt x="14" y="113"/>
                  </a:lnTo>
                  <a:lnTo>
                    <a:pt x="9" y="130"/>
                  </a:lnTo>
                  <a:lnTo>
                    <a:pt x="4" y="148"/>
                  </a:lnTo>
                  <a:lnTo>
                    <a:pt x="1" y="166"/>
                  </a:lnTo>
                  <a:lnTo>
                    <a:pt x="0" y="185"/>
                  </a:lnTo>
                  <a:lnTo>
                    <a:pt x="1" y="204"/>
                  </a:lnTo>
                  <a:lnTo>
                    <a:pt x="4" y="223"/>
                  </a:lnTo>
                  <a:lnTo>
                    <a:pt x="9" y="240"/>
                  </a:lnTo>
                  <a:lnTo>
                    <a:pt x="14" y="257"/>
                  </a:lnTo>
                  <a:lnTo>
                    <a:pt x="22" y="274"/>
                  </a:lnTo>
                  <a:lnTo>
                    <a:pt x="32" y="289"/>
                  </a:lnTo>
                  <a:lnTo>
                    <a:pt x="43" y="302"/>
                  </a:lnTo>
                  <a:lnTo>
                    <a:pt x="55" y="317"/>
                  </a:lnTo>
                  <a:lnTo>
                    <a:pt x="68" y="329"/>
                  </a:lnTo>
                  <a:lnTo>
                    <a:pt x="83" y="339"/>
                  </a:lnTo>
                  <a:lnTo>
                    <a:pt x="97" y="348"/>
                  </a:lnTo>
                  <a:lnTo>
                    <a:pt x="114" y="356"/>
                  </a:lnTo>
                  <a:lnTo>
                    <a:pt x="131" y="363"/>
                  </a:lnTo>
                  <a:lnTo>
                    <a:pt x="149" y="367"/>
                  </a:lnTo>
                  <a:lnTo>
                    <a:pt x="167" y="369"/>
                  </a:lnTo>
                  <a:lnTo>
                    <a:pt x="187" y="370"/>
                  </a:lnTo>
                  <a:lnTo>
                    <a:pt x="205" y="369"/>
                  </a:lnTo>
                  <a:lnTo>
                    <a:pt x="223" y="367"/>
                  </a:lnTo>
                  <a:lnTo>
                    <a:pt x="242" y="363"/>
                  </a:lnTo>
                  <a:lnTo>
                    <a:pt x="259" y="356"/>
                  </a:lnTo>
                  <a:lnTo>
                    <a:pt x="275" y="348"/>
                  </a:lnTo>
                  <a:lnTo>
                    <a:pt x="290" y="339"/>
                  </a:lnTo>
                  <a:lnTo>
                    <a:pt x="305" y="329"/>
                  </a:lnTo>
                  <a:lnTo>
                    <a:pt x="318" y="317"/>
                  </a:lnTo>
                  <a:lnTo>
                    <a:pt x="330" y="302"/>
                  </a:lnTo>
                  <a:lnTo>
                    <a:pt x="340" y="289"/>
                  </a:lnTo>
                  <a:lnTo>
                    <a:pt x="351" y="274"/>
                  </a:lnTo>
                  <a:lnTo>
                    <a:pt x="359" y="257"/>
                  </a:lnTo>
                  <a:lnTo>
                    <a:pt x="364" y="240"/>
                  </a:lnTo>
                  <a:lnTo>
                    <a:pt x="369" y="223"/>
                  </a:lnTo>
                  <a:lnTo>
                    <a:pt x="372" y="204"/>
                  </a:lnTo>
                  <a:lnTo>
                    <a:pt x="373" y="185"/>
                  </a:lnTo>
                  <a:lnTo>
                    <a:pt x="372" y="166"/>
                  </a:lnTo>
                  <a:lnTo>
                    <a:pt x="369" y="148"/>
                  </a:lnTo>
                  <a:lnTo>
                    <a:pt x="364" y="130"/>
                  </a:lnTo>
                  <a:lnTo>
                    <a:pt x="359" y="113"/>
                  </a:lnTo>
                  <a:lnTo>
                    <a:pt x="351" y="97"/>
                  </a:lnTo>
                  <a:lnTo>
                    <a:pt x="340" y="81"/>
                  </a:lnTo>
                  <a:lnTo>
                    <a:pt x="330" y="67"/>
                  </a:lnTo>
                  <a:lnTo>
                    <a:pt x="318" y="54"/>
                  </a:lnTo>
                  <a:lnTo>
                    <a:pt x="305" y="42"/>
                  </a:lnTo>
                  <a:lnTo>
                    <a:pt x="290" y="31"/>
                  </a:lnTo>
                  <a:lnTo>
                    <a:pt x="275" y="22"/>
                  </a:lnTo>
                  <a:lnTo>
                    <a:pt x="259" y="14"/>
                  </a:lnTo>
                  <a:lnTo>
                    <a:pt x="242" y="8"/>
                  </a:lnTo>
                  <a:lnTo>
                    <a:pt x="223" y="3"/>
                  </a:lnTo>
                  <a:lnTo>
                    <a:pt x="205" y="0"/>
                  </a:lnTo>
                  <a:lnTo>
                    <a:pt x="187" y="0"/>
                  </a:lnTo>
                  <a:close/>
                  <a:moveTo>
                    <a:pt x="188" y="291"/>
                  </a:moveTo>
                  <a:lnTo>
                    <a:pt x="188" y="291"/>
                  </a:lnTo>
                  <a:lnTo>
                    <a:pt x="204" y="271"/>
                  </a:lnTo>
                  <a:lnTo>
                    <a:pt x="212" y="259"/>
                  </a:lnTo>
                  <a:lnTo>
                    <a:pt x="218" y="247"/>
                  </a:lnTo>
                  <a:lnTo>
                    <a:pt x="223" y="236"/>
                  </a:lnTo>
                  <a:lnTo>
                    <a:pt x="227" y="225"/>
                  </a:lnTo>
                  <a:lnTo>
                    <a:pt x="229" y="213"/>
                  </a:lnTo>
                  <a:lnTo>
                    <a:pt x="227" y="203"/>
                  </a:lnTo>
                  <a:lnTo>
                    <a:pt x="225" y="192"/>
                  </a:lnTo>
                  <a:lnTo>
                    <a:pt x="221" y="185"/>
                  </a:lnTo>
                  <a:lnTo>
                    <a:pt x="216" y="178"/>
                  </a:lnTo>
                  <a:lnTo>
                    <a:pt x="210" y="173"/>
                  </a:lnTo>
                  <a:lnTo>
                    <a:pt x="205" y="169"/>
                  </a:lnTo>
                  <a:lnTo>
                    <a:pt x="198" y="166"/>
                  </a:lnTo>
                  <a:lnTo>
                    <a:pt x="192" y="165"/>
                  </a:lnTo>
                  <a:lnTo>
                    <a:pt x="187" y="164"/>
                  </a:lnTo>
                  <a:lnTo>
                    <a:pt x="181" y="165"/>
                  </a:lnTo>
                  <a:lnTo>
                    <a:pt x="175" y="166"/>
                  </a:lnTo>
                  <a:lnTo>
                    <a:pt x="168" y="169"/>
                  </a:lnTo>
                  <a:lnTo>
                    <a:pt x="163" y="173"/>
                  </a:lnTo>
                  <a:lnTo>
                    <a:pt x="156" y="178"/>
                  </a:lnTo>
                  <a:lnTo>
                    <a:pt x="152" y="185"/>
                  </a:lnTo>
                  <a:lnTo>
                    <a:pt x="149" y="192"/>
                  </a:lnTo>
                  <a:lnTo>
                    <a:pt x="146" y="203"/>
                  </a:lnTo>
                  <a:lnTo>
                    <a:pt x="145" y="213"/>
                  </a:lnTo>
                  <a:lnTo>
                    <a:pt x="146" y="225"/>
                  </a:lnTo>
                  <a:lnTo>
                    <a:pt x="150" y="236"/>
                  </a:lnTo>
                  <a:lnTo>
                    <a:pt x="155" y="247"/>
                  </a:lnTo>
                  <a:lnTo>
                    <a:pt x="162" y="259"/>
                  </a:lnTo>
                  <a:lnTo>
                    <a:pt x="168" y="271"/>
                  </a:lnTo>
                  <a:lnTo>
                    <a:pt x="185" y="291"/>
                  </a:lnTo>
                  <a:lnTo>
                    <a:pt x="172" y="291"/>
                  </a:lnTo>
                  <a:lnTo>
                    <a:pt x="159" y="288"/>
                  </a:lnTo>
                  <a:lnTo>
                    <a:pt x="147" y="285"/>
                  </a:lnTo>
                  <a:lnTo>
                    <a:pt x="134" y="280"/>
                  </a:lnTo>
                  <a:lnTo>
                    <a:pt x="124" y="275"/>
                  </a:lnTo>
                  <a:lnTo>
                    <a:pt x="112" y="268"/>
                  </a:lnTo>
                  <a:lnTo>
                    <a:pt x="103" y="260"/>
                  </a:lnTo>
                  <a:lnTo>
                    <a:pt x="93" y="251"/>
                  </a:lnTo>
                  <a:lnTo>
                    <a:pt x="84" y="242"/>
                  </a:lnTo>
                  <a:lnTo>
                    <a:pt x="78" y="233"/>
                  </a:lnTo>
                  <a:lnTo>
                    <a:pt x="71" y="221"/>
                  </a:lnTo>
                  <a:lnTo>
                    <a:pt x="64" y="211"/>
                  </a:lnTo>
                  <a:lnTo>
                    <a:pt x="60" y="198"/>
                  </a:lnTo>
                  <a:lnTo>
                    <a:pt x="58" y="186"/>
                  </a:lnTo>
                  <a:lnTo>
                    <a:pt x="55" y="173"/>
                  </a:lnTo>
                  <a:lnTo>
                    <a:pt x="55" y="160"/>
                  </a:lnTo>
                  <a:lnTo>
                    <a:pt x="55" y="145"/>
                  </a:lnTo>
                  <a:lnTo>
                    <a:pt x="58" y="132"/>
                  </a:lnTo>
                  <a:lnTo>
                    <a:pt x="60" y="120"/>
                  </a:lnTo>
                  <a:lnTo>
                    <a:pt x="66" y="107"/>
                  </a:lnTo>
                  <a:lnTo>
                    <a:pt x="71" y="97"/>
                  </a:lnTo>
                  <a:lnTo>
                    <a:pt x="78" y="85"/>
                  </a:lnTo>
                  <a:lnTo>
                    <a:pt x="85" y="76"/>
                  </a:lnTo>
                  <a:lnTo>
                    <a:pt x="93" y="65"/>
                  </a:lnTo>
                  <a:lnTo>
                    <a:pt x="103" y="58"/>
                  </a:lnTo>
                  <a:lnTo>
                    <a:pt x="113" y="50"/>
                  </a:lnTo>
                  <a:lnTo>
                    <a:pt x="124" y="43"/>
                  </a:lnTo>
                  <a:lnTo>
                    <a:pt x="135" y="38"/>
                  </a:lnTo>
                  <a:lnTo>
                    <a:pt x="147" y="33"/>
                  </a:lnTo>
                  <a:lnTo>
                    <a:pt x="160" y="30"/>
                  </a:lnTo>
                  <a:lnTo>
                    <a:pt x="173" y="27"/>
                  </a:lnTo>
                  <a:lnTo>
                    <a:pt x="187" y="27"/>
                  </a:lnTo>
                  <a:lnTo>
                    <a:pt x="201" y="27"/>
                  </a:lnTo>
                  <a:lnTo>
                    <a:pt x="214" y="30"/>
                  </a:lnTo>
                  <a:lnTo>
                    <a:pt x="226" y="33"/>
                  </a:lnTo>
                  <a:lnTo>
                    <a:pt x="239" y="38"/>
                  </a:lnTo>
                  <a:lnTo>
                    <a:pt x="250" y="43"/>
                  </a:lnTo>
                  <a:lnTo>
                    <a:pt x="262" y="50"/>
                  </a:lnTo>
                  <a:lnTo>
                    <a:pt x="271" y="58"/>
                  </a:lnTo>
                  <a:lnTo>
                    <a:pt x="281" y="65"/>
                  </a:lnTo>
                  <a:lnTo>
                    <a:pt x="289" y="76"/>
                  </a:lnTo>
                  <a:lnTo>
                    <a:pt x="297" y="85"/>
                  </a:lnTo>
                  <a:lnTo>
                    <a:pt x="304" y="97"/>
                  </a:lnTo>
                  <a:lnTo>
                    <a:pt x="309" y="107"/>
                  </a:lnTo>
                  <a:lnTo>
                    <a:pt x="314" y="120"/>
                  </a:lnTo>
                  <a:lnTo>
                    <a:pt x="317" y="132"/>
                  </a:lnTo>
                  <a:lnTo>
                    <a:pt x="319" y="145"/>
                  </a:lnTo>
                  <a:lnTo>
                    <a:pt x="319" y="160"/>
                  </a:lnTo>
                  <a:lnTo>
                    <a:pt x="319" y="173"/>
                  </a:lnTo>
                  <a:lnTo>
                    <a:pt x="317" y="186"/>
                  </a:lnTo>
                  <a:lnTo>
                    <a:pt x="314" y="199"/>
                  </a:lnTo>
                  <a:lnTo>
                    <a:pt x="309" y="211"/>
                  </a:lnTo>
                  <a:lnTo>
                    <a:pt x="304" y="223"/>
                  </a:lnTo>
                  <a:lnTo>
                    <a:pt x="297" y="233"/>
                  </a:lnTo>
                  <a:lnTo>
                    <a:pt x="289" y="243"/>
                  </a:lnTo>
                  <a:lnTo>
                    <a:pt x="281" y="253"/>
                  </a:lnTo>
                  <a:lnTo>
                    <a:pt x="272" y="260"/>
                  </a:lnTo>
                  <a:lnTo>
                    <a:pt x="262" y="268"/>
                  </a:lnTo>
                  <a:lnTo>
                    <a:pt x="251" y="275"/>
                  </a:lnTo>
                  <a:lnTo>
                    <a:pt x="239" y="280"/>
                  </a:lnTo>
                  <a:lnTo>
                    <a:pt x="227" y="285"/>
                  </a:lnTo>
                  <a:lnTo>
                    <a:pt x="214" y="288"/>
                  </a:lnTo>
                  <a:lnTo>
                    <a:pt x="201" y="291"/>
                  </a:lnTo>
                  <a:lnTo>
                    <a:pt x="188" y="291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 userDrawn="1"/>
          </p:nvSpPr>
          <p:spPr bwMode="auto">
            <a:xfrm>
              <a:off x="5128" y="4015"/>
              <a:ext cx="102" cy="99"/>
            </a:xfrm>
            <a:custGeom>
              <a:avLst/>
              <a:gdLst>
                <a:gd name="T0" fmla="*/ 1 w 203"/>
                <a:gd name="T1" fmla="*/ 1 h 198"/>
                <a:gd name="T2" fmla="*/ 1 w 203"/>
                <a:gd name="T3" fmla="*/ 1 h 198"/>
                <a:gd name="T4" fmla="*/ 1 w 203"/>
                <a:gd name="T5" fmla="*/ 1 h 198"/>
                <a:gd name="T6" fmla="*/ 1 w 203"/>
                <a:gd name="T7" fmla="*/ 1 h 198"/>
                <a:gd name="T8" fmla="*/ 1 w 203"/>
                <a:gd name="T9" fmla="*/ 1 h 198"/>
                <a:gd name="T10" fmla="*/ 1 w 203"/>
                <a:gd name="T11" fmla="*/ 1 h 198"/>
                <a:gd name="T12" fmla="*/ 1 w 203"/>
                <a:gd name="T13" fmla="*/ 1 h 198"/>
                <a:gd name="T14" fmla="*/ 0 w 203"/>
                <a:gd name="T15" fmla="*/ 1 h 198"/>
                <a:gd name="T16" fmla="*/ 1 w 203"/>
                <a:gd name="T17" fmla="*/ 1 h 198"/>
                <a:gd name="T18" fmla="*/ 1 w 203"/>
                <a:gd name="T19" fmla="*/ 1 h 198"/>
                <a:gd name="T20" fmla="*/ 1 w 203"/>
                <a:gd name="T21" fmla="*/ 1 h 198"/>
                <a:gd name="T22" fmla="*/ 1 w 203"/>
                <a:gd name="T23" fmla="*/ 1 h 198"/>
                <a:gd name="T24" fmla="*/ 1 w 203"/>
                <a:gd name="T25" fmla="*/ 1 h 198"/>
                <a:gd name="T26" fmla="*/ 1 w 203"/>
                <a:gd name="T27" fmla="*/ 1 h 198"/>
                <a:gd name="T28" fmla="*/ 1 w 203"/>
                <a:gd name="T29" fmla="*/ 1 h 198"/>
                <a:gd name="T30" fmla="*/ 1 w 203"/>
                <a:gd name="T31" fmla="*/ 0 h 198"/>
                <a:gd name="T32" fmla="*/ 1 w 203"/>
                <a:gd name="T33" fmla="*/ 0 h 198"/>
                <a:gd name="T34" fmla="*/ 1 w 203"/>
                <a:gd name="T35" fmla="*/ 1 h 198"/>
                <a:gd name="T36" fmla="*/ 1 w 203"/>
                <a:gd name="T37" fmla="*/ 1 h 198"/>
                <a:gd name="T38" fmla="*/ 1 w 203"/>
                <a:gd name="T39" fmla="*/ 1 h 198"/>
                <a:gd name="T40" fmla="*/ 1 w 203"/>
                <a:gd name="T41" fmla="*/ 1 h 198"/>
                <a:gd name="T42" fmla="*/ 1 w 203"/>
                <a:gd name="T43" fmla="*/ 1 h 198"/>
                <a:gd name="T44" fmla="*/ 1 w 203"/>
                <a:gd name="T45" fmla="*/ 1 h 198"/>
                <a:gd name="T46" fmla="*/ 1 w 203"/>
                <a:gd name="T47" fmla="*/ 1 h 198"/>
                <a:gd name="T48" fmla="*/ 1 w 203"/>
                <a:gd name="T49" fmla="*/ 1 h 198"/>
                <a:gd name="T50" fmla="*/ 1 w 203"/>
                <a:gd name="T51" fmla="*/ 1 h 198"/>
                <a:gd name="T52" fmla="*/ 1 w 203"/>
                <a:gd name="T53" fmla="*/ 1 h 198"/>
                <a:gd name="T54" fmla="*/ 1 w 203"/>
                <a:gd name="T55" fmla="*/ 1 h 198"/>
                <a:gd name="T56" fmla="*/ 1 w 203"/>
                <a:gd name="T57" fmla="*/ 1 h 198"/>
                <a:gd name="T58" fmla="*/ 1 w 203"/>
                <a:gd name="T59" fmla="*/ 1 h 198"/>
                <a:gd name="T60" fmla="*/ 1 w 203"/>
                <a:gd name="T61" fmla="*/ 1 h 198"/>
                <a:gd name="T62" fmla="*/ 1 w 203"/>
                <a:gd name="T63" fmla="*/ 1 h 198"/>
                <a:gd name="T64" fmla="*/ 1 w 203"/>
                <a:gd name="T65" fmla="*/ 1 h 198"/>
                <a:gd name="T66" fmla="*/ 1 w 203"/>
                <a:gd name="T67" fmla="*/ 1 h 198"/>
                <a:gd name="T68" fmla="*/ 1 w 203"/>
                <a:gd name="T69" fmla="*/ 1 h 198"/>
                <a:gd name="T70" fmla="*/ 1 w 203"/>
                <a:gd name="T71" fmla="*/ 1 h 198"/>
                <a:gd name="T72" fmla="*/ 1 w 203"/>
                <a:gd name="T73" fmla="*/ 1 h 198"/>
                <a:gd name="T74" fmla="*/ 1 w 203"/>
                <a:gd name="T75" fmla="*/ 1 h 198"/>
                <a:gd name="T76" fmla="*/ 1 w 203"/>
                <a:gd name="T77" fmla="*/ 1 h 198"/>
                <a:gd name="T78" fmla="*/ 1 w 203"/>
                <a:gd name="T79" fmla="*/ 1 h 198"/>
                <a:gd name="T80" fmla="*/ 1 w 203"/>
                <a:gd name="T81" fmla="*/ 1 h 198"/>
                <a:gd name="T82" fmla="*/ 1 w 203"/>
                <a:gd name="T83" fmla="*/ 1 h 198"/>
                <a:gd name="T84" fmla="*/ 1 w 203"/>
                <a:gd name="T85" fmla="*/ 1 h 198"/>
                <a:gd name="T86" fmla="*/ 1 w 203"/>
                <a:gd name="T87" fmla="*/ 1 h 198"/>
                <a:gd name="T88" fmla="*/ 1 w 203"/>
                <a:gd name="T89" fmla="*/ 1 h 198"/>
                <a:gd name="T90" fmla="*/ 1 w 203"/>
                <a:gd name="T91" fmla="*/ 1 h 198"/>
                <a:gd name="T92" fmla="*/ 1 w 203"/>
                <a:gd name="T93" fmla="*/ 1 h 198"/>
                <a:gd name="T94" fmla="*/ 1 w 203"/>
                <a:gd name="T95" fmla="*/ 1 h 198"/>
                <a:gd name="T96" fmla="*/ 1 w 203"/>
                <a:gd name="T97" fmla="*/ 1 h 198"/>
                <a:gd name="T98" fmla="*/ 1 w 203"/>
                <a:gd name="T99" fmla="*/ 1 h 198"/>
                <a:gd name="T100" fmla="*/ 1 w 203"/>
                <a:gd name="T101" fmla="*/ 1 h 198"/>
                <a:gd name="T102" fmla="*/ 1 w 203"/>
                <a:gd name="T103" fmla="*/ 1 h 198"/>
                <a:gd name="T104" fmla="*/ 1 w 203"/>
                <a:gd name="T105" fmla="*/ 1 h 1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3" h="198">
                  <a:moveTo>
                    <a:pt x="105" y="198"/>
                  </a:moveTo>
                  <a:lnTo>
                    <a:pt x="105" y="198"/>
                  </a:lnTo>
                  <a:lnTo>
                    <a:pt x="84" y="197"/>
                  </a:lnTo>
                  <a:lnTo>
                    <a:pt x="64" y="193"/>
                  </a:lnTo>
                  <a:lnTo>
                    <a:pt x="47" y="187"/>
                  </a:lnTo>
                  <a:lnTo>
                    <a:pt x="39" y="183"/>
                  </a:lnTo>
                  <a:lnTo>
                    <a:pt x="33" y="180"/>
                  </a:lnTo>
                  <a:lnTo>
                    <a:pt x="26" y="173"/>
                  </a:lnTo>
                  <a:lnTo>
                    <a:pt x="19" y="165"/>
                  </a:lnTo>
                  <a:lnTo>
                    <a:pt x="13" y="157"/>
                  </a:lnTo>
                  <a:lnTo>
                    <a:pt x="9" y="147"/>
                  </a:lnTo>
                  <a:lnTo>
                    <a:pt x="5" y="136"/>
                  </a:lnTo>
                  <a:lnTo>
                    <a:pt x="2" y="126"/>
                  </a:lnTo>
                  <a:lnTo>
                    <a:pt x="1" y="113"/>
                  </a:lnTo>
                  <a:lnTo>
                    <a:pt x="0" y="100"/>
                  </a:lnTo>
                  <a:lnTo>
                    <a:pt x="1" y="88"/>
                  </a:lnTo>
                  <a:lnTo>
                    <a:pt x="1" y="76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47"/>
                  </a:lnTo>
                  <a:lnTo>
                    <a:pt x="14" y="39"/>
                  </a:lnTo>
                  <a:lnTo>
                    <a:pt x="19" y="32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9" y="15"/>
                  </a:lnTo>
                  <a:lnTo>
                    <a:pt x="48" y="9"/>
                  </a:lnTo>
                  <a:lnTo>
                    <a:pt x="56" y="7"/>
                  </a:lnTo>
                  <a:lnTo>
                    <a:pt x="67" y="4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6" y="1"/>
                  </a:lnTo>
                  <a:lnTo>
                    <a:pt x="136" y="4"/>
                  </a:lnTo>
                  <a:lnTo>
                    <a:pt x="147" y="7"/>
                  </a:lnTo>
                  <a:lnTo>
                    <a:pt x="156" y="9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9" y="25"/>
                  </a:lnTo>
                  <a:lnTo>
                    <a:pt x="184" y="32"/>
                  </a:lnTo>
                  <a:lnTo>
                    <a:pt x="189" y="39"/>
                  </a:lnTo>
                  <a:lnTo>
                    <a:pt x="193" y="47"/>
                  </a:lnTo>
                  <a:lnTo>
                    <a:pt x="197" y="56"/>
                  </a:lnTo>
                  <a:lnTo>
                    <a:pt x="200" y="67"/>
                  </a:lnTo>
                  <a:lnTo>
                    <a:pt x="202" y="77"/>
                  </a:lnTo>
                  <a:lnTo>
                    <a:pt x="203" y="89"/>
                  </a:lnTo>
                  <a:lnTo>
                    <a:pt x="203" y="101"/>
                  </a:lnTo>
                  <a:lnTo>
                    <a:pt x="203" y="113"/>
                  </a:lnTo>
                  <a:lnTo>
                    <a:pt x="202" y="125"/>
                  </a:lnTo>
                  <a:lnTo>
                    <a:pt x="200" y="134"/>
                  </a:lnTo>
                  <a:lnTo>
                    <a:pt x="197" y="143"/>
                  </a:lnTo>
                  <a:lnTo>
                    <a:pt x="193" y="152"/>
                  </a:lnTo>
                  <a:lnTo>
                    <a:pt x="189" y="160"/>
                  </a:lnTo>
                  <a:lnTo>
                    <a:pt x="184" y="168"/>
                  </a:lnTo>
                  <a:lnTo>
                    <a:pt x="179" y="173"/>
                  </a:lnTo>
                  <a:lnTo>
                    <a:pt x="172" y="180"/>
                  </a:lnTo>
                  <a:lnTo>
                    <a:pt x="164" y="185"/>
                  </a:lnTo>
                  <a:lnTo>
                    <a:pt x="156" y="189"/>
                  </a:lnTo>
                  <a:lnTo>
                    <a:pt x="147" y="191"/>
                  </a:lnTo>
                  <a:lnTo>
                    <a:pt x="138" y="194"/>
                  </a:lnTo>
                  <a:lnTo>
                    <a:pt x="127" y="197"/>
                  </a:lnTo>
                  <a:lnTo>
                    <a:pt x="117" y="198"/>
                  </a:lnTo>
                  <a:lnTo>
                    <a:pt x="105" y="198"/>
                  </a:lnTo>
                  <a:close/>
                  <a:moveTo>
                    <a:pt x="102" y="33"/>
                  </a:moveTo>
                  <a:lnTo>
                    <a:pt x="102" y="33"/>
                  </a:lnTo>
                  <a:lnTo>
                    <a:pt x="89" y="34"/>
                  </a:lnTo>
                  <a:lnTo>
                    <a:pt x="77" y="37"/>
                  </a:lnTo>
                  <a:lnTo>
                    <a:pt x="68" y="42"/>
                  </a:lnTo>
                  <a:lnTo>
                    <a:pt x="62" y="49"/>
                  </a:lnTo>
                  <a:lnTo>
                    <a:pt x="56" y="58"/>
                  </a:lnTo>
                  <a:lnTo>
                    <a:pt x="51" y="70"/>
                  </a:lnTo>
                  <a:lnTo>
                    <a:pt x="50" y="83"/>
                  </a:lnTo>
                  <a:lnTo>
                    <a:pt x="48" y="98"/>
                  </a:lnTo>
                  <a:lnTo>
                    <a:pt x="50" y="114"/>
                  </a:lnTo>
                  <a:lnTo>
                    <a:pt x="51" y="128"/>
                  </a:lnTo>
                  <a:lnTo>
                    <a:pt x="56" y="140"/>
                  </a:lnTo>
                  <a:lnTo>
                    <a:pt x="62" y="149"/>
                  </a:lnTo>
                  <a:lnTo>
                    <a:pt x="69" y="156"/>
                  </a:lnTo>
                  <a:lnTo>
                    <a:pt x="79" y="161"/>
                  </a:lnTo>
                  <a:lnTo>
                    <a:pt x="89" y="164"/>
                  </a:lnTo>
                  <a:lnTo>
                    <a:pt x="102" y="165"/>
                  </a:lnTo>
                  <a:lnTo>
                    <a:pt x="115" y="164"/>
                  </a:lnTo>
                  <a:lnTo>
                    <a:pt x="126" y="161"/>
                  </a:lnTo>
                  <a:lnTo>
                    <a:pt x="135" y="156"/>
                  </a:lnTo>
                  <a:lnTo>
                    <a:pt x="143" y="149"/>
                  </a:lnTo>
                  <a:lnTo>
                    <a:pt x="148" y="140"/>
                  </a:lnTo>
                  <a:lnTo>
                    <a:pt x="152" y="128"/>
                  </a:lnTo>
                  <a:lnTo>
                    <a:pt x="155" y="114"/>
                  </a:lnTo>
                  <a:lnTo>
                    <a:pt x="155" y="98"/>
                  </a:lnTo>
                  <a:lnTo>
                    <a:pt x="155" y="83"/>
                  </a:lnTo>
                  <a:lnTo>
                    <a:pt x="152" y="70"/>
                  </a:lnTo>
                  <a:lnTo>
                    <a:pt x="148" y="58"/>
                  </a:lnTo>
                  <a:lnTo>
                    <a:pt x="142" y="49"/>
                  </a:lnTo>
                  <a:lnTo>
                    <a:pt x="135" y="42"/>
                  </a:lnTo>
                  <a:lnTo>
                    <a:pt x="126" y="37"/>
                  </a:lnTo>
                  <a:lnTo>
                    <a:pt x="115" y="34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 userDrawn="1"/>
          </p:nvSpPr>
          <p:spPr bwMode="auto">
            <a:xfrm>
              <a:off x="5246" y="4018"/>
              <a:ext cx="67" cy="93"/>
            </a:xfrm>
            <a:custGeom>
              <a:avLst/>
              <a:gdLst>
                <a:gd name="T0" fmla="*/ 1 w 134"/>
                <a:gd name="T1" fmla="*/ 1 h 186"/>
                <a:gd name="T2" fmla="*/ 1 w 134"/>
                <a:gd name="T3" fmla="*/ 1 h 186"/>
                <a:gd name="T4" fmla="*/ 1 w 134"/>
                <a:gd name="T5" fmla="*/ 1 h 186"/>
                <a:gd name="T6" fmla="*/ 1 w 134"/>
                <a:gd name="T7" fmla="*/ 1 h 186"/>
                <a:gd name="T8" fmla="*/ 1 w 134"/>
                <a:gd name="T9" fmla="*/ 1 h 186"/>
                <a:gd name="T10" fmla="*/ 1 w 134"/>
                <a:gd name="T11" fmla="*/ 1 h 186"/>
                <a:gd name="T12" fmla="*/ 1 w 134"/>
                <a:gd name="T13" fmla="*/ 1 h 186"/>
                <a:gd name="T14" fmla="*/ 1 w 134"/>
                <a:gd name="T15" fmla="*/ 1 h 186"/>
                <a:gd name="T16" fmla="*/ 1 w 134"/>
                <a:gd name="T17" fmla="*/ 1 h 186"/>
                <a:gd name="T18" fmla="*/ 1 w 134"/>
                <a:gd name="T19" fmla="*/ 1 h 186"/>
                <a:gd name="T20" fmla="*/ 1 w 134"/>
                <a:gd name="T21" fmla="*/ 1 h 186"/>
                <a:gd name="T22" fmla="*/ 1 w 134"/>
                <a:gd name="T23" fmla="*/ 1 h 186"/>
                <a:gd name="T24" fmla="*/ 1 w 134"/>
                <a:gd name="T25" fmla="*/ 1 h 186"/>
                <a:gd name="T26" fmla="*/ 1 w 134"/>
                <a:gd name="T27" fmla="*/ 1 h 186"/>
                <a:gd name="T28" fmla="*/ 1 w 134"/>
                <a:gd name="T29" fmla="*/ 1 h 186"/>
                <a:gd name="T30" fmla="*/ 1 w 134"/>
                <a:gd name="T31" fmla="*/ 1 h 186"/>
                <a:gd name="T32" fmla="*/ 1 w 134"/>
                <a:gd name="T33" fmla="*/ 0 h 186"/>
                <a:gd name="T34" fmla="*/ 0 w 134"/>
                <a:gd name="T35" fmla="*/ 0 h 186"/>
                <a:gd name="T36" fmla="*/ 0 w 134"/>
                <a:gd name="T37" fmla="*/ 1 h 186"/>
                <a:gd name="T38" fmla="*/ 0 w 134"/>
                <a:gd name="T39" fmla="*/ 1 h 186"/>
                <a:gd name="T40" fmla="*/ 1 w 134"/>
                <a:gd name="T41" fmla="*/ 1 h 186"/>
                <a:gd name="T42" fmla="*/ 1 w 134"/>
                <a:gd name="T43" fmla="*/ 1 h 186"/>
                <a:gd name="T44" fmla="*/ 1 w 134"/>
                <a:gd name="T45" fmla="*/ 1 h 186"/>
                <a:gd name="T46" fmla="*/ 1 w 134"/>
                <a:gd name="T47" fmla="*/ 1 h 186"/>
                <a:gd name="T48" fmla="*/ 1 w 134"/>
                <a:gd name="T49" fmla="*/ 1 h 186"/>
                <a:gd name="T50" fmla="*/ 1 w 134"/>
                <a:gd name="T51" fmla="*/ 1 h 186"/>
                <a:gd name="T52" fmla="*/ 1 w 134"/>
                <a:gd name="T53" fmla="*/ 1 h 186"/>
                <a:gd name="T54" fmla="*/ 1 w 134"/>
                <a:gd name="T55" fmla="*/ 1 h 186"/>
                <a:gd name="T56" fmla="*/ 1 w 134"/>
                <a:gd name="T57" fmla="*/ 1 h 186"/>
                <a:gd name="T58" fmla="*/ 1 w 134"/>
                <a:gd name="T59" fmla="*/ 1 h 186"/>
                <a:gd name="T60" fmla="*/ 1 w 134"/>
                <a:gd name="T61" fmla="*/ 1 h 186"/>
                <a:gd name="T62" fmla="*/ 1 w 134"/>
                <a:gd name="T63" fmla="*/ 1 h 186"/>
                <a:gd name="T64" fmla="*/ 1 w 134"/>
                <a:gd name="T65" fmla="*/ 1 h 186"/>
                <a:gd name="T66" fmla="*/ 1 w 134"/>
                <a:gd name="T67" fmla="*/ 1 h 186"/>
                <a:gd name="T68" fmla="*/ 1 w 134"/>
                <a:gd name="T69" fmla="*/ 1 h 186"/>
                <a:gd name="T70" fmla="*/ 1 w 134"/>
                <a:gd name="T71" fmla="*/ 1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" h="186">
                  <a:moveTo>
                    <a:pt x="98" y="153"/>
                  </a:moveTo>
                  <a:lnTo>
                    <a:pt x="98" y="153"/>
                  </a:lnTo>
                  <a:lnTo>
                    <a:pt x="81" y="153"/>
                  </a:lnTo>
                  <a:lnTo>
                    <a:pt x="69" y="152"/>
                  </a:lnTo>
                  <a:lnTo>
                    <a:pt x="61" y="149"/>
                  </a:lnTo>
                  <a:lnTo>
                    <a:pt x="54" y="145"/>
                  </a:lnTo>
                  <a:lnTo>
                    <a:pt x="50" y="141"/>
                  </a:lnTo>
                  <a:lnTo>
                    <a:pt x="48" y="135"/>
                  </a:lnTo>
                  <a:lnTo>
                    <a:pt x="45" y="128"/>
                  </a:lnTo>
                  <a:lnTo>
                    <a:pt x="45" y="116"/>
                  </a:lnTo>
                  <a:lnTo>
                    <a:pt x="45" y="18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4" y="142"/>
                  </a:lnTo>
                  <a:lnTo>
                    <a:pt x="6" y="149"/>
                  </a:lnTo>
                  <a:lnTo>
                    <a:pt x="8" y="154"/>
                  </a:lnTo>
                  <a:lnTo>
                    <a:pt x="15" y="165"/>
                  </a:lnTo>
                  <a:lnTo>
                    <a:pt x="20" y="170"/>
                  </a:lnTo>
                  <a:lnTo>
                    <a:pt x="27" y="174"/>
                  </a:lnTo>
                  <a:lnTo>
                    <a:pt x="32" y="178"/>
                  </a:lnTo>
                  <a:lnTo>
                    <a:pt x="40" y="180"/>
                  </a:lnTo>
                  <a:lnTo>
                    <a:pt x="48" y="183"/>
                  </a:lnTo>
                  <a:lnTo>
                    <a:pt x="56" y="184"/>
                  </a:lnTo>
                  <a:lnTo>
                    <a:pt x="77" y="186"/>
                  </a:lnTo>
                  <a:lnTo>
                    <a:pt x="134" y="186"/>
                  </a:lnTo>
                  <a:lnTo>
                    <a:pt x="134" y="153"/>
                  </a:lnTo>
                  <a:lnTo>
                    <a:pt x="98" y="153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33"/>
            <p:cNvSpPr>
              <a:spLocks noEditPoints="1"/>
            </p:cNvSpPr>
            <p:nvPr userDrawn="1"/>
          </p:nvSpPr>
          <p:spPr bwMode="auto">
            <a:xfrm>
              <a:off x="5360" y="4018"/>
              <a:ext cx="105" cy="93"/>
            </a:xfrm>
            <a:custGeom>
              <a:avLst/>
              <a:gdLst>
                <a:gd name="T0" fmla="*/ 1 w 210"/>
                <a:gd name="T1" fmla="*/ 0 h 186"/>
                <a:gd name="T2" fmla="*/ 1 w 210"/>
                <a:gd name="T3" fmla="*/ 0 h 186"/>
                <a:gd name="T4" fmla="*/ 1 w 210"/>
                <a:gd name="T5" fmla="*/ 0 h 186"/>
                <a:gd name="T6" fmla="*/ 1 w 210"/>
                <a:gd name="T7" fmla="*/ 1 h 186"/>
                <a:gd name="T8" fmla="*/ 1 w 210"/>
                <a:gd name="T9" fmla="*/ 1 h 186"/>
                <a:gd name="T10" fmla="*/ 1 w 210"/>
                <a:gd name="T11" fmla="*/ 1 h 186"/>
                <a:gd name="T12" fmla="*/ 1 w 210"/>
                <a:gd name="T13" fmla="*/ 1 h 186"/>
                <a:gd name="T14" fmla="*/ 0 w 210"/>
                <a:gd name="T15" fmla="*/ 1 h 186"/>
                <a:gd name="T16" fmla="*/ 1 w 210"/>
                <a:gd name="T17" fmla="*/ 1 h 186"/>
                <a:gd name="T18" fmla="*/ 1 w 210"/>
                <a:gd name="T19" fmla="*/ 1 h 186"/>
                <a:gd name="T20" fmla="*/ 1 w 210"/>
                <a:gd name="T21" fmla="*/ 1 h 186"/>
                <a:gd name="T22" fmla="*/ 1 w 210"/>
                <a:gd name="T23" fmla="*/ 1 h 186"/>
                <a:gd name="T24" fmla="*/ 1 w 210"/>
                <a:gd name="T25" fmla="*/ 1 h 186"/>
                <a:gd name="T26" fmla="*/ 1 w 210"/>
                <a:gd name="T27" fmla="*/ 1 h 186"/>
                <a:gd name="T28" fmla="*/ 1 w 210"/>
                <a:gd name="T29" fmla="*/ 1 h 186"/>
                <a:gd name="T30" fmla="*/ 1 w 210"/>
                <a:gd name="T31" fmla="*/ 1 h 186"/>
                <a:gd name="T32" fmla="*/ 1 w 210"/>
                <a:gd name="T33" fmla="*/ 1 h 186"/>
                <a:gd name="T34" fmla="*/ 1 w 210"/>
                <a:gd name="T35" fmla="*/ 1 h 186"/>
                <a:gd name="T36" fmla="*/ 1 w 210"/>
                <a:gd name="T37" fmla="*/ 1 h 186"/>
                <a:gd name="T38" fmla="*/ 1 w 210"/>
                <a:gd name="T39" fmla="*/ 1 h 186"/>
                <a:gd name="T40" fmla="*/ 1 w 210"/>
                <a:gd name="T41" fmla="*/ 1 h 186"/>
                <a:gd name="T42" fmla="*/ 1 w 210"/>
                <a:gd name="T43" fmla="*/ 1 h 186"/>
                <a:gd name="T44" fmla="*/ 1 w 210"/>
                <a:gd name="T45" fmla="*/ 1 h 186"/>
                <a:gd name="T46" fmla="*/ 1 w 210"/>
                <a:gd name="T47" fmla="*/ 0 h 186"/>
                <a:gd name="T48" fmla="*/ 1 w 210"/>
                <a:gd name="T49" fmla="*/ 1 h 186"/>
                <a:gd name="T50" fmla="*/ 1 w 210"/>
                <a:gd name="T51" fmla="*/ 1 h 186"/>
                <a:gd name="T52" fmla="*/ 1 w 210"/>
                <a:gd name="T53" fmla="*/ 1 h 186"/>
                <a:gd name="T54" fmla="*/ 1 w 210"/>
                <a:gd name="T55" fmla="*/ 1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0" h="186">
                  <a:moveTo>
                    <a:pt x="129" y="0"/>
                  </a:moveTo>
                  <a:lnTo>
                    <a:pt x="100" y="0"/>
                  </a:lnTo>
                  <a:lnTo>
                    <a:pt x="92" y="1"/>
                  </a:lnTo>
                  <a:lnTo>
                    <a:pt x="84" y="5"/>
                  </a:lnTo>
                  <a:lnTo>
                    <a:pt x="79" y="10"/>
                  </a:lnTo>
                  <a:lnTo>
                    <a:pt x="75" y="17"/>
                  </a:lnTo>
                  <a:lnTo>
                    <a:pt x="0" y="186"/>
                  </a:lnTo>
                  <a:lnTo>
                    <a:pt x="30" y="186"/>
                  </a:lnTo>
                  <a:lnTo>
                    <a:pt x="38" y="184"/>
                  </a:lnTo>
                  <a:lnTo>
                    <a:pt x="46" y="182"/>
                  </a:lnTo>
                  <a:lnTo>
                    <a:pt x="52" y="176"/>
                  </a:lnTo>
                  <a:lnTo>
                    <a:pt x="56" y="170"/>
                  </a:lnTo>
                  <a:lnTo>
                    <a:pt x="68" y="142"/>
                  </a:lnTo>
                  <a:lnTo>
                    <a:pt x="142" y="142"/>
                  </a:lnTo>
                  <a:lnTo>
                    <a:pt x="153" y="170"/>
                  </a:lnTo>
                  <a:lnTo>
                    <a:pt x="157" y="176"/>
                  </a:lnTo>
                  <a:lnTo>
                    <a:pt x="164" y="182"/>
                  </a:lnTo>
                  <a:lnTo>
                    <a:pt x="172" y="184"/>
                  </a:lnTo>
                  <a:lnTo>
                    <a:pt x="180" y="186"/>
                  </a:lnTo>
                  <a:lnTo>
                    <a:pt x="210" y="186"/>
                  </a:lnTo>
                  <a:lnTo>
                    <a:pt x="129" y="0"/>
                  </a:lnTo>
                  <a:close/>
                  <a:moveTo>
                    <a:pt x="77" y="110"/>
                  </a:moveTo>
                  <a:lnTo>
                    <a:pt x="105" y="44"/>
                  </a:lnTo>
                  <a:lnTo>
                    <a:pt x="132" y="110"/>
                  </a:lnTo>
                  <a:lnTo>
                    <a:pt x="77" y="110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 userDrawn="1"/>
          </p:nvSpPr>
          <p:spPr bwMode="auto">
            <a:xfrm>
              <a:off x="5327" y="4018"/>
              <a:ext cx="22" cy="93"/>
            </a:xfrm>
            <a:custGeom>
              <a:avLst/>
              <a:gdLst>
                <a:gd name="T0" fmla="*/ 1 w 43"/>
                <a:gd name="T1" fmla="*/ 0 h 186"/>
                <a:gd name="T2" fmla="*/ 1 w 43"/>
                <a:gd name="T3" fmla="*/ 0 h 186"/>
                <a:gd name="T4" fmla="*/ 1 w 43"/>
                <a:gd name="T5" fmla="*/ 1 h 186"/>
                <a:gd name="T6" fmla="*/ 1 w 43"/>
                <a:gd name="T7" fmla="*/ 1 h 186"/>
                <a:gd name="T8" fmla="*/ 1 w 43"/>
                <a:gd name="T9" fmla="*/ 1 h 186"/>
                <a:gd name="T10" fmla="*/ 0 w 43"/>
                <a:gd name="T11" fmla="*/ 1 h 186"/>
                <a:gd name="T12" fmla="*/ 0 w 43"/>
                <a:gd name="T13" fmla="*/ 1 h 186"/>
                <a:gd name="T14" fmla="*/ 1 w 43"/>
                <a:gd name="T15" fmla="*/ 1 h 186"/>
                <a:gd name="T16" fmla="*/ 1 w 43"/>
                <a:gd name="T17" fmla="*/ 1 h 186"/>
                <a:gd name="T18" fmla="*/ 1 w 43"/>
                <a:gd name="T19" fmla="*/ 1 h 186"/>
                <a:gd name="T20" fmla="*/ 1 w 43"/>
                <a:gd name="T21" fmla="*/ 1 h 186"/>
                <a:gd name="T22" fmla="*/ 1 w 43"/>
                <a:gd name="T23" fmla="*/ 1 h 186"/>
                <a:gd name="T24" fmla="*/ 1 w 43"/>
                <a:gd name="T25" fmla="*/ 1 h 186"/>
                <a:gd name="T26" fmla="*/ 1 w 43"/>
                <a:gd name="T27" fmla="*/ 0 h 186"/>
                <a:gd name="T28" fmla="*/ 1 w 43"/>
                <a:gd name="T29" fmla="*/ 0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186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7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186"/>
                  </a:lnTo>
                  <a:lnTo>
                    <a:pt x="25" y="186"/>
                  </a:lnTo>
                  <a:lnTo>
                    <a:pt x="32" y="184"/>
                  </a:lnTo>
                  <a:lnTo>
                    <a:pt x="38" y="180"/>
                  </a:lnTo>
                  <a:lnTo>
                    <a:pt x="42" y="175"/>
                  </a:lnTo>
                  <a:lnTo>
                    <a:pt x="43" y="169"/>
                  </a:lnTo>
                  <a:lnTo>
                    <a:pt x="4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35"/>
            <p:cNvSpPr>
              <a:spLocks/>
            </p:cNvSpPr>
            <p:nvPr userDrawn="1"/>
          </p:nvSpPr>
          <p:spPr bwMode="auto">
            <a:xfrm>
              <a:off x="4922" y="4019"/>
              <a:ext cx="105" cy="92"/>
            </a:xfrm>
            <a:custGeom>
              <a:avLst/>
              <a:gdLst>
                <a:gd name="T0" fmla="*/ 1 w 209"/>
                <a:gd name="T1" fmla="*/ 0 h 185"/>
                <a:gd name="T2" fmla="*/ 1 w 209"/>
                <a:gd name="T3" fmla="*/ 0 h 185"/>
                <a:gd name="T4" fmla="*/ 1 w 209"/>
                <a:gd name="T5" fmla="*/ 0 h 185"/>
                <a:gd name="T6" fmla="*/ 1 w 209"/>
                <a:gd name="T7" fmla="*/ 0 h 185"/>
                <a:gd name="T8" fmla="*/ 1 w 209"/>
                <a:gd name="T9" fmla="*/ 0 h 185"/>
                <a:gd name="T10" fmla="*/ 1 w 209"/>
                <a:gd name="T11" fmla="*/ 0 h 185"/>
                <a:gd name="T12" fmla="*/ 1 w 209"/>
                <a:gd name="T13" fmla="*/ 0 h 185"/>
                <a:gd name="T14" fmla="*/ 1 w 209"/>
                <a:gd name="T15" fmla="*/ 0 h 185"/>
                <a:gd name="T16" fmla="*/ 1 w 209"/>
                <a:gd name="T17" fmla="*/ 0 h 185"/>
                <a:gd name="T18" fmla="*/ 1 w 209"/>
                <a:gd name="T19" fmla="*/ 0 h 185"/>
                <a:gd name="T20" fmla="*/ 1 w 209"/>
                <a:gd name="T21" fmla="*/ 0 h 185"/>
                <a:gd name="T22" fmla="*/ 1 w 209"/>
                <a:gd name="T23" fmla="*/ 0 h 185"/>
                <a:gd name="T24" fmla="*/ 1 w 209"/>
                <a:gd name="T25" fmla="*/ 0 h 185"/>
                <a:gd name="T26" fmla="*/ 0 w 209"/>
                <a:gd name="T27" fmla="*/ 0 h 185"/>
                <a:gd name="T28" fmla="*/ 1 w 209"/>
                <a:gd name="T29" fmla="*/ 0 h 185"/>
                <a:gd name="T30" fmla="*/ 1 w 209"/>
                <a:gd name="T31" fmla="*/ 0 h 185"/>
                <a:gd name="T32" fmla="*/ 1 w 209"/>
                <a:gd name="T33" fmla="*/ 0 h 185"/>
                <a:gd name="T34" fmla="*/ 1 w 209"/>
                <a:gd name="T35" fmla="*/ 0 h 185"/>
                <a:gd name="T36" fmla="*/ 1 w 209"/>
                <a:gd name="T37" fmla="*/ 0 h 185"/>
                <a:gd name="T38" fmla="*/ 1 w 209"/>
                <a:gd name="T39" fmla="*/ 0 h 185"/>
                <a:gd name="T40" fmla="*/ 1 w 209"/>
                <a:gd name="T41" fmla="*/ 0 h 185"/>
                <a:gd name="T42" fmla="*/ 1 w 209"/>
                <a:gd name="T43" fmla="*/ 0 h 185"/>
                <a:gd name="T44" fmla="*/ 1 w 209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185">
                  <a:moveTo>
                    <a:pt x="177" y="0"/>
                  </a:moveTo>
                  <a:lnTo>
                    <a:pt x="177" y="0"/>
                  </a:lnTo>
                  <a:lnTo>
                    <a:pt x="167" y="1"/>
                  </a:lnTo>
                  <a:lnTo>
                    <a:pt x="161" y="4"/>
                  </a:lnTo>
                  <a:lnTo>
                    <a:pt x="154" y="9"/>
                  </a:lnTo>
                  <a:lnTo>
                    <a:pt x="150" y="16"/>
                  </a:lnTo>
                  <a:lnTo>
                    <a:pt x="104" y="130"/>
                  </a:lnTo>
                  <a:lnTo>
                    <a:pt x="56" y="16"/>
                  </a:lnTo>
                  <a:lnTo>
                    <a:pt x="52" y="9"/>
                  </a:lnTo>
                  <a:lnTo>
                    <a:pt x="46" y="4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83" y="185"/>
                  </a:lnTo>
                  <a:lnTo>
                    <a:pt x="107" y="185"/>
                  </a:lnTo>
                  <a:lnTo>
                    <a:pt x="115" y="183"/>
                  </a:lnTo>
                  <a:lnTo>
                    <a:pt x="121" y="181"/>
                  </a:lnTo>
                  <a:lnTo>
                    <a:pt x="128" y="175"/>
                  </a:lnTo>
                  <a:lnTo>
                    <a:pt x="132" y="169"/>
                  </a:lnTo>
                  <a:lnTo>
                    <a:pt x="209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5032" y="4018"/>
              <a:ext cx="80" cy="93"/>
            </a:xfrm>
            <a:custGeom>
              <a:avLst/>
              <a:gdLst>
                <a:gd name="T0" fmla="*/ 1 w 160"/>
                <a:gd name="T1" fmla="*/ 1 h 186"/>
                <a:gd name="T2" fmla="*/ 1 w 160"/>
                <a:gd name="T3" fmla="*/ 1 h 186"/>
                <a:gd name="T4" fmla="*/ 1 w 160"/>
                <a:gd name="T5" fmla="*/ 1 h 186"/>
                <a:gd name="T6" fmla="*/ 1 w 160"/>
                <a:gd name="T7" fmla="*/ 1 h 186"/>
                <a:gd name="T8" fmla="*/ 1 w 160"/>
                <a:gd name="T9" fmla="*/ 1 h 186"/>
                <a:gd name="T10" fmla="*/ 1 w 160"/>
                <a:gd name="T11" fmla="*/ 0 h 186"/>
                <a:gd name="T12" fmla="*/ 1 w 160"/>
                <a:gd name="T13" fmla="*/ 0 h 186"/>
                <a:gd name="T14" fmla="*/ 1 w 160"/>
                <a:gd name="T15" fmla="*/ 1 h 186"/>
                <a:gd name="T16" fmla="*/ 1 w 160"/>
                <a:gd name="T17" fmla="*/ 1 h 186"/>
                <a:gd name="T18" fmla="*/ 1 w 160"/>
                <a:gd name="T19" fmla="*/ 1 h 186"/>
                <a:gd name="T20" fmla="*/ 1 w 160"/>
                <a:gd name="T21" fmla="*/ 1 h 186"/>
                <a:gd name="T22" fmla="*/ 1 w 160"/>
                <a:gd name="T23" fmla="*/ 1 h 186"/>
                <a:gd name="T24" fmla="*/ 1 w 160"/>
                <a:gd name="T25" fmla="*/ 1 h 186"/>
                <a:gd name="T26" fmla="*/ 1 w 160"/>
                <a:gd name="T27" fmla="*/ 1 h 186"/>
                <a:gd name="T28" fmla="*/ 1 w 160"/>
                <a:gd name="T29" fmla="*/ 1 h 186"/>
                <a:gd name="T30" fmla="*/ 1 w 160"/>
                <a:gd name="T31" fmla="*/ 1 h 186"/>
                <a:gd name="T32" fmla="*/ 0 w 160"/>
                <a:gd name="T33" fmla="*/ 1 h 186"/>
                <a:gd name="T34" fmla="*/ 0 w 160"/>
                <a:gd name="T35" fmla="*/ 1 h 186"/>
                <a:gd name="T36" fmla="*/ 1 w 160"/>
                <a:gd name="T37" fmla="*/ 1 h 186"/>
                <a:gd name="T38" fmla="*/ 1 w 160"/>
                <a:gd name="T39" fmla="*/ 1 h 186"/>
                <a:gd name="T40" fmla="*/ 1 w 160"/>
                <a:gd name="T41" fmla="*/ 1 h 186"/>
                <a:gd name="T42" fmla="*/ 1 w 160"/>
                <a:gd name="T43" fmla="*/ 1 h 186"/>
                <a:gd name="T44" fmla="*/ 1 w 160"/>
                <a:gd name="T45" fmla="*/ 1 h 186"/>
                <a:gd name="T46" fmla="*/ 1 w 160"/>
                <a:gd name="T47" fmla="*/ 1 h 186"/>
                <a:gd name="T48" fmla="*/ 1 w 160"/>
                <a:gd name="T49" fmla="*/ 1 h 186"/>
                <a:gd name="T50" fmla="*/ 1 w 160"/>
                <a:gd name="T51" fmla="*/ 1 h 186"/>
                <a:gd name="T52" fmla="*/ 1 w 160"/>
                <a:gd name="T53" fmla="*/ 1 h 186"/>
                <a:gd name="T54" fmla="*/ 1 w 160"/>
                <a:gd name="T55" fmla="*/ 1 h 186"/>
                <a:gd name="T56" fmla="*/ 1 w 160"/>
                <a:gd name="T57" fmla="*/ 1 h 186"/>
                <a:gd name="T58" fmla="*/ 1 w 160"/>
                <a:gd name="T59" fmla="*/ 1 h 186"/>
                <a:gd name="T60" fmla="*/ 1 w 160"/>
                <a:gd name="T61" fmla="*/ 1 h 186"/>
                <a:gd name="T62" fmla="*/ 1 w 160"/>
                <a:gd name="T63" fmla="*/ 1 h 186"/>
                <a:gd name="T64" fmla="*/ 1 w 160"/>
                <a:gd name="T65" fmla="*/ 1 h 186"/>
                <a:gd name="T66" fmla="*/ 1 w 160"/>
                <a:gd name="T67" fmla="*/ 1 h 186"/>
                <a:gd name="T68" fmla="*/ 1 w 160"/>
                <a:gd name="T69" fmla="*/ 1 h 186"/>
                <a:gd name="T70" fmla="*/ 1 w 160"/>
                <a:gd name="T71" fmla="*/ 1 h 186"/>
                <a:gd name="T72" fmla="*/ 1 w 160"/>
                <a:gd name="T73" fmla="*/ 1 h 186"/>
                <a:gd name="T74" fmla="*/ 1 w 160"/>
                <a:gd name="T75" fmla="*/ 1 h 186"/>
                <a:gd name="T76" fmla="*/ 1 w 160"/>
                <a:gd name="T77" fmla="*/ 1 h 186"/>
                <a:gd name="T78" fmla="*/ 1 w 160"/>
                <a:gd name="T79" fmla="*/ 1 h 186"/>
                <a:gd name="T80" fmla="*/ 1 w 160"/>
                <a:gd name="T81" fmla="*/ 1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0" h="186">
                  <a:moveTo>
                    <a:pt x="55" y="55"/>
                  </a:moveTo>
                  <a:lnTo>
                    <a:pt x="55" y="55"/>
                  </a:lnTo>
                  <a:lnTo>
                    <a:pt x="58" y="49"/>
                  </a:lnTo>
                  <a:lnTo>
                    <a:pt x="62" y="44"/>
                  </a:lnTo>
                  <a:lnTo>
                    <a:pt x="66" y="42"/>
                  </a:lnTo>
                  <a:lnTo>
                    <a:pt x="72" y="39"/>
                  </a:lnTo>
                  <a:lnTo>
                    <a:pt x="77" y="36"/>
                  </a:lnTo>
                  <a:lnTo>
                    <a:pt x="85" y="35"/>
                  </a:lnTo>
                  <a:lnTo>
                    <a:pt x="104" y="34"/>
                  </a:lnTo>
                  <a:lnTo>
                    <a:pt x="160" y="34"/>
                  </a:lnTo>
                  <a:lnTo>
                    <a:pt x="160" y="0"/>
                  </a:lnTo>
                  <a:lnTo>
                    <a:pt x="87" y="0"/>
                  </a:lnTo>
                  <a:lnTo>
                    <a:pt x="71" y="1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0" y="5"/>
                  </a:lnTo>
                  <a:lnTo>
                    <a:pt x="43" y="9"/>
                  </a:lnTo>
                  <a:lnTo>
                    <a:pt x="35" y="13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17" y="31"/>
                  </a:lnTo>
                  <a:lnTo>
                    <a:pt x="9" y="46"/>
                  </a:lnTo>
                  <a:lnTo>
                    <a:pt x="5" y="56"/>
                  </a:lnTo>
                  <a:lnTo>
                    <a:pt x="3" y="66"/>
                  </a:lnTo>
                  <a:lnTo>
                    <a:pt x="0" y="78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3" y="120"/>
                  </a:lnTo>
                  <a:lnTo>
                    <a:pt x="5" y="131"/>
                  </a:lnTo>
                  <a:lnTo>
                    <a:pt x="9" y="141"/>
                  </a:lnTo>
                  <a:lnTo>
                    <a:pt x="17" y="155"/>
                  </a:lnTo>
                  <a:lnTo>
                    <a:pt x="22" y="161"/>
                  </a:lnTo>
                  <a:lnTo>
                    <a:pt x="27" y="166"/>
                  </a:lnTo>
                  <a:lnTo>
                    <a:pt x="33" y="171"/>
                  </a:lnTo>
                  <a:lnTo>
                    <a:pt x="41" y="176"/>
                  </a:lnTo>
                  <a:lnTo>
                    <a:pt x="49" y="180"/>
                  </a:lnTo>
                  <a:lnTo>
                    <a:pt x="54" y="182"/>
                  </a:lnTo>
                  <a:lnTo>
                    <a:pt x="56" y="183"/>
                  </a:lnTo>
                  <a:lnTo>
                    <a:pt x="70" y="186"/>
                  </a:lnTo>
                  <a:lnTo>
                    <a:pt x="87" y="186"/>
                  </a:lnTo>
                  <a:lnTo>
                    <a:pt x="160" y="186"/>
                  </a:lnTo>
                  <a:lnTo>
                    <a:pt x="160" y="153"/>
                  </a:lnTo>
                  <a:lnTo>
                    <a:pt x="104" y="153"/>
                  </a:lnTo>
                  <a:lnTo>
                    <a:pt x="85" y="152"/>
                  </a:lnTo>
                  <a:lnTo>
                    <a:pt x="77" y="150"/>
                  </a:lnTo>
                  <a:lnTo>
                    <a:pt x="72" y="148"/>
                  </a:lnTo>
                  <a:lnTo>
                    <a:pt x="66" y="145"/>
                  </a:lnTo>
                  <a:lnTo>
                    <a:pt x="62" y="141"/>
                  </a:lnTo>
                  <a:lnTo>
                    <a:pt x="58" y="137"/>
                  </a:lnTo>
                  <a:lnTo>
                    <a:pt x="55" y="132"/>
                  </a:lnTo>
                  <a:lnTo>
                    <a:pt x="51" y="123"/>
                  </a:lnTo>
                  <a:lnTo>
                    <a:pt x="50" y="111"/>
                  </a:lnTo>
                  <a:lnTo>
                    <a:pt x="50" y="110"/>
                  </a:lnTo>
                  <a:lnTo>
                    <a:pt x="156" y="110"/>
                  </a:lnTo>
                  <a:lnTo>
                    <a:pt x="156" y="77"/>
                  </a:lnTo>
                  <a:lnTo>
                    <a:pt x="50" y="77"/>
                  </a:lnTo>
                  <a:lnTo>
                    <a:pt x="50" y="76"/>
                  </a:lnTo>
                  <a:lnTo>
                    <a:pt x="51" y="64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3490914"/>
            <a:ext cx="8458200" cy="822325"/>
          </a:xfrm>
        </p:spPr>
        <p:txBody>
          <a:bodyPr/>
          <a:lstStyle>
            <a:lvl1pPr>
              <a:defRPr sz="3700"/>
            </a:lvl1pPr>
          </a:lstStyle>
          <a:p>
            <a:pPr lvl="0"/>
            <a:r>
              <a:rPr lang="en-US" noProof="0" smtClean="0"/>
              <a:t>Cliquez pour modifier le style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5600" y="4279901"/>
            <a:ext cx="8274050" cy="492443"/>
          </a:xfr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</a:t>
            </a:r>
          </a:p>
        </p:txBody>
      </p:sp>
    </p:spTree>
    <p:extLst>
      <p:ext uri="{BB962C8B-B14F-4D97-AF65-F5344CB8AC3E}">
        <p14:creationId xmlns:p14="http://schemas.microsoft.com/office/powerpoint/2010/main" val="723456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91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34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2589" y="1316038"/>
            <a:ext cx="4071937" cy="2769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316038"/>
            <a:ext cx="4071938" cy="2769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1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57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3880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19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343880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2419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8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22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98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16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5232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7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52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71833" y="1316038"/>
            <a:ext cx="3207032" cy="234730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4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9240" y="241301"/>
            <a:ext cx="2079625" cy="28209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86247" y="241301"/>
            <a:ext cx="2160591" cy="28209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64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241300"/>
            <a:ext cx="8229600" cy="3968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2589" y="1316038"/>
            <a:ext cx="4071937" cy="20682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316038"/>
            <a:ext cx="4071938" cy="20682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11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9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7"/>
            <a:ext cx="5486400" cy="804863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8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6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indent="-180975">
              <a:spcBef>
                <a:spcPct val="20000"/>
              </a:spcBef>
              <a:buClr>
                <a:srgbClr val="00B1C7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01600" y="1501776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	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22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752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8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5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125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1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33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53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2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48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930400"/>
            <a:ext cx="3778303" cy="430106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1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0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447800" y="6513514"/>
            <a:ext cx="749300" cy="136525"/>
          </a:xfrm>
          <a:prstGeom prst="rect">
            <a:avLst/>
          </a:prstGeom>
        </p:spPr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>
              <a:solidFill>
                <a:srgbClr val="80808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56574A0-6A2F-45F5-B0BE-7FB5A07BA90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02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-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467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8AE49-6D5F-4F66-BF32-15CB0016943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6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84188"/>
            <a:ext cx="8226425" cy="85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fr-FR" noProof="0" smtClean="0"/>
              <a:t>Cliquez pour modifier le style des sous-titres du masque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8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2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9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AEA53-DD2B-477C-A3C3-3FAF0BAC21E2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7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F569E-28BA-4886-BC0D-7B03698C9464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1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12290-E0CA-4C83-B6D5-786CCE3DED4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DE62-FB77-4140-86CF-12CC52E1A3EC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4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3716E-C67C-4937-BB49-8ED60D060339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6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8E9E-774D-451C-9F74-7B17AF058BFA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67977-5388-460F-B914-3D66A5E341E8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E90FF-C1A7-4B79-A4D9-8181828F879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2600"/>
            <a:ext cx="20574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2600"/>
            <a:ext cx="6019800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DE02D-1E3D-4583-A229-4EAA19C12DCE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3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4013"/>
            <a:ext cx="8229600" cy="4502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9650" y="6580188"/>
            <a:ext cx="407988" cy="228600"/>
          </a:xfrm>
        </p:spPr>
        <p:txBody>
          <a:bodyPr/>
          <a:lstStyle>
            <a:lvl1pPr>
              <a:defRPr/>
            </a:lvl1pPr>
          </a:lstStyle>
          <a:p>
            <a:fld id="{F22FF420-DF69-4F57-B1A0-CB712B6D5DA5}" type="slidenum">
              <a:rPr lang="fr-FR" altLang="fr-FR">
                <a:solidFill>
                  <a:srgbClr val="4D4D4D"/>
                </a:solidFill>
              </a:rPr>
              <a:pPr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5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4.pn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11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89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vmlDrawing" Target="../drawings/vmlDrawing2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2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01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vmlDrawing" Target="../drawings/vmlDrawing3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3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13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vmlDrawing" Target="../drawings/vmlDrawing4.v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5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27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vmlDrawing" Target="../drawings/vmlDrawing5.v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6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39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vmlDrawing" Target="../drawings/vmlDrawing6.v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7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51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vmlDrawing" Target="../drawings/vmlDrawing7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9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75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vmlDrawing" Target="../drawings/vmlDrawing8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21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89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vmlDrawing" Target="../drawings/vmlDrawing9.v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25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07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vmlDrawing" Target="../drawings/vmlDrawing10.v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oleObject" Target="../embeddings/oleObject11.bin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219.xml"/><Relationship Id="rId16" Type="http://schemas.openxmlformats.org/officeDocument/2006/relationships/vmlDrawing" Target="../drawings/vmlDrawing11.v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227.xml"/><Relationship Id="rId19" Type="http://schemas.openxmlformats.org/officeDocument/2006/relationships/image" Target="../media/image15.emf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2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151643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55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9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0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9" r:id="rId2"/>
    <p:sldLayoutId id="2147483974" r:id="rId3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2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3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3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89282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4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9610835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9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6835778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1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4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21365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4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672074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5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902026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900">
                <a:latin typeface="Arial Narrow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0AC9E30-6345-4D51-92F3-B7CEBB971E5D}" type="slidenum">
              <a:rPr lang="fr-FR" altLang="fr-FR" smtClean="0">
                <a:solidFill>
                  <a:srgbClr val="4D4D4D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205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390434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1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5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52" r:id="rId6"/>
    <p:sldLayoutId id="2147483749" r:id="rId7"/>
    <p:sldLayoutId id="2147483723" r:id="rId8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331313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92204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2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80604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2" name="Diapositive think-cell" r:id="rId18" imgW="415" imgH="416" progId="TCLayout.ActiveDocument.1">
                  <p:embed/>
                </p:oleObj>
              </mc:Choice>
              <mc:Fallback>
                <p:oleObj name="Diapositive think-cell" r:id="rId18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26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80188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 Narrow" panose="020B0606020202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B02DCD-3B2D-4AEC-B44E-6D1F2B472008}" type="slidenum">
              <a:rPr lang="fr-FR" altLang="fr-FR">
                <a:solidFill>
                  <a:srgbClr val="4D4D4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6088" y="1501775"/>
            <a:ext cx="82407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82050" y="66262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4D4D4D"/>
              </a:solidFill>
            </a:endParaRPr>
          </a:p>
        </p:txBody>
      </p:sp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3338"/>
            <a:ext cx="441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8629650" y="6587331"/>
            <a:ext cx="407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/>
            <a:fld id="{15B02DCD-3B2D-4AEC-B44E-6D1F2B472008}" type="slidenum">
              <a:rPr lang="fr-FR" altLang="fr-FR" smtClean="0">
                <a:solidFill>
                  <a:srgbClr val="4D4D4D"/>
                </a:solidFill>
              </a:rPr>
              <a:pPr defTabSz="914400"/>
              <a:t>‹N°›</a:t>
            </a:fld>
            <a:endParaRPr lang="fr-FR" altLang="fr-FR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18891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53" r:id="rId6"/>
    <p:sldLayoutId id="2147483748" r:id="rId7"/>
    <p:sldLayoutId id="2147483730" r:id="rId8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8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54" r:id="rId6"/>
    <p:sldLayoutId id="2147483745" r:id="rId7"/>
    <p:sldLayoutId id="2147483737" r:id="rId8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55" r:id="rId6"/>
    <p:sldLayoutId id="2147483746" r:id="rId7"/>
    <p:sldLayoutId id="2147483744" r:id="rId8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2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2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56" r:id="rId6"/>
    <p:sldLayoutId id="2147483747" r:id="rId7"/>
    <p:sldLayoutId id="2147483716" r:id="rId8"/>
    <p:sldLayoutId id="2147483758" r:id="rId9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DEAU TITRE 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AS DE P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527676"/>
            <a:ext cx="57435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57188" y="2413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713" y="6538884"/>
            <a:ext cx="28956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50000"/>
              </a:spcBef>
              <a:defRPr sz="700"/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90" y="1316038"/>
            <a:ext cx="8296275" cy="176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" y="6523495"/>
            <a:ext cx="450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800"/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9FB4A31-BCFF-4A5B-9001-F86443DF754C}" type="slidenum">
              <a:rPr lang="fr-FR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‹N°›</a:t>
            </a:fld>
            <a:r>
              <a:rPr lang="fr-FR">
                <a:solidFill>
                  <a:srgbClr val="000000"/>
                </a:solidFill>
              </a:rPr>
              <a:t> -</a:t>
            </a:r>
          </a:p>
        </p:txBody>
      </p:sp>
      <p:grpSp>
        <p:nvGrpSpPr>
          <p:cNvPr id="1032" name="Group 8"/>
          <p:cNvGrpSpPr>
            <a:grpSpLocks noChangeAspect="1"/>
          </p:cNvGrpSpPr>
          <p:nvPr/>
        </p:nvGrpSpPr>
        <p:grpSpPr bwMode="auto">
          <a:xfrm>
            <a:off x="7470775" y="6292851"/>
            <a:ext cx="1208088" cy="371475"/>
            <a:chOff x="1883" y="831"/>
            <a:chExt cx="2310" cy="710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883" y="831"/>
              <a:ext cx="231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1883" y="831"/>
              <a:ext cx="568" cy="566"/>
            </a:xfrm>
            <a:custGeom>
              <a:avLst/>
              <a:gdLst>
                <a:gd name="T0" fmla="*/ 254 w 568"/>
                <a:gd name="T1" fmla="*/ 0 h 566"/>
                <a:gd name="T2" fmla="*/ 174 w 568"/>
                <a:gd name="T3" fmla="*/ 22 h 566"/>
                <a:gd name="T4" fmla="*/ 104 w 568"/>
                <a:gd name="T5" fmla="*/ 64 h 566"/>
                <a:gd name="T6" fmla="*/ 48 w 568"/>
                <a:gd name="T7" fmla="*/ 124 h 566"/>
                <a:gd name="T8" fmla="*/ 14 w 568"/>
                <a:gd name="T9" fmla="*/ 198 h 566"/>
                <a:gd name="T10" fmla="*/ 0 w 568"/>
                <a:gd name="T11" fmla="*/ 282 h 566"/>
                <a:gd name="T12" fmla="*/ 6 w 568"/>
                <a:gd name="T13" fmla="*/ 340 h 566"/>
                <a:gd name="T14" fmla="*/ 34 w 568"/>
                <a:gd name="T15" fmla="*/ 418 h 566"/>
                <a:gd name="T16" fmla="*/ 84 w 568"/>
                <a:gd name="T17" fmla="*/ 482 h 566"/>
                <a:gd name="T18" fmla="*/ 148 w 568"/>
                <a:gd name="T19" fmla="*/ 532 h 566"/>
                <a:gd name="T20" fmla="*/ 226 w 568"/>
                <a:gd name="T21" fmla="*/ 560 h 566"/>
                <a:gd name="T22" fmla="*/ 284 w 568"/>
                <a:gd name="T23" fmla="*/ 566 h 566"/>
                <a:gd name="T24" fmla="*/ 368 w 568"/>
                <a:gd name="T25" fmla="*/ 554 h 566"/>
                <a:gd name="T26" fmla="*/ 442 w 568"/>
                <a:gd name="T27" fmla="*/ 518 h 566"/>
                <a:gd name="T28" fmla="*/ 502 w 568"/>
                <a:gd name="T29" fmla="*/ 462 h 566"/>
                <a:gd name="T30" fmla="*/ 544 w 568"/>
                <a:gd name="T31" fmla="*/ 392 h 566"/>
                <a:gd name="T32" fmla="*/ 566 w 568"/>
                <a:gd name="T33" fmla="*/ 312 h 566"/>
                <a:gd name="T34" fmla="*/ 566 w 568"/>
                <a:gd name="T35" fmla="*/ 254 h 566"/>
                <a:gd name="T36" fmla="*/ 544 w 568"/>
                <a:gd name="T37" fmla="*/ 172 h 566"/>
                <a:gd name="T38" fmla="*/ 502 w 568"/>
                <a:gd name="T39" fmla="*/ 102 h 566"/>
                <a:gd name="T40" fmla="*/ 442 w 568"/>
                <a:gd name="T41" fmla="*/ 48 h 566"/>
                <a:gd name="T42" fmla="*/ 368 w 568"/>
                <a:gd name="T43" fmla="*/ 12 h 566"/>
                <a:gd name="T44" fmla="*/ 284 w 568"/>
                <a:gd name="T45" fmla="*/ 0 h 566"/>
                <a:gd name="T46" fmla="*/ 286 w 568"/>
                <a:gd name="T47" fmla="*/ 444 h 566"/>
                <a:gd name="T48" fmla="*/ 332 w 568"/>
                <a:gd name="T49" fmla="*/ 378 h 566"/>
                <a:gd name="T50" fmla="*/ 348 w 568"/>
                <a:gd name="T51" fmla="*/ 326 h 566"/>
                <a:gd name="T52" fmla="*/ 342 w 568"/>
                <a:gd name="T53" fmla="*/ 294 h 566"/>
                <a:gd name="T54" fmla="*/ 320 w 568"/>
                <a:gd name="T55" fmla="*/ 264 h 566"/>
                <a:gd name="T56" fmla="*/ 292 w 568"/>
                <a:gd name="T57" fmla="*/ 252 h 566"/>
                <a:gd name="T58" fmla="*/ 276 w 568"/>
                <a:gd name="T59" fmla="*/ 252 h 566"/>
                <a:gd name="T60" fmla="*/ 248 w 568"/>
                <a:gd name="T61" fmla="*/ 264 h 566"/>
                <a:gd name="T62" fmla="*/ 226 w 568"/>
                <a:gd name="T63" fmla="*/ 294 h 566"/>
                <a:gd name="T64" fmla="*/ 220 w 568"/>
                <a:gd name="T65" fmla="*/ 326 h 566"/>
                <a:gd name="T66" fmla="*/ 236 w 568"/>
                <a:gd name="T67" fmla="*/ 378 h 566"/>
                <a:gd name="T68" fmla="*/ 282 w 568"/>
                <a:gd name="T69" fmla="*/ 444 h 566"/>
                <a:gd name="T70" fmla="*/ 242 w 568"/>
                <a:gd name="T71" fmla="*/ 440 h 566"/>
                <a:gd name="T72" fmla="*/ 188 w 568"/>
                <a:gd name="T73" fmla="*/ 420 h 566"/>
                <a:gd name="T74" fmla="*/ 142 w 568"/>
                <a:gd name="T75" fmla="*/ 384 h 566"/>
                <a:gd name="T76" fmla="*/ 108 w 568"/>
                <a:gd name="T77" fmla="*/ 338 h 566"/>
                <a:gd name="T78" fmla="*/ 88 w 568"/>
                <a:gd name="T79" fmla="*/ 284 h 566"/>
                <a:gd name="T80" fmla="*/ 84 w 568"/>
                <a:gd name="T81" fmla="*/ 244 h 566"/>
                <a:gd name="T82" fmla="*/ 92 w 568"/>
                <a:gd name="T83" fmla="*/ 184 h 566"/>
                <a:gd name="T84" fmla="*/ 118 w 568"/>
                <a:gd name="T85" fmla="*/ 130 h 566"/>
                <a:gd name="T86" fmla="*/ 156 w 568"/>
                <a:gd name="T87" fmla="*/ 88 h 566"/>
                <a:gd name="T88" fmla="*/ 206 w 568"/>
                <a:gd name="T89" fmla="*/ 58 h 566"/>
                <a:gd name="T90" fmla="*/ 264 w 568"/>
                <a:gd name="T91" fmla="*/ 42 h 566"/>
                <a:gd name="T92" fmla="*/ 306 w 568"/>
                <a:gd name="T93" fmla="*/ 42 h 566"/>
                <a:gd name="T94" fmla="*/ 364 w 568"/>
                <a:gd name="T95" fmla="*/ 58 h 566"/>
                <a:gd name="T96" fmla="*/ 412 w 568"/>
                <a:gd name="T97" fmla="*/ 88 h 566"/>
                <a:gd name="T98" fmla="*/ 452 w 568"/>
                <a:gd name="T99" fmla="*/ 130 h 566"/>
                <a:gd name="T100" fmla="*/ 478 w 568"/>
                <a:gd name="T101" fmla="*/ 184 h 566"/>
                <a:gd name="T102" fmla="*/ 486 w 568"/>
                <a:gd name="T103" fmla="*/ 244 h 566"/>
                <a:gd name="T104" fmla="*/ 482 w 568"/>
                <a:gd name="T105" fmla="*/ 284 h 566"/>
                <a:gd name="T106" fmla="*/ 462 w 568"/>
                <a:gd name="T107" fmla="*/ 340 h 566"/>
                <a:gd name="T108" fmla="*/ 428 w 568"/>
                <a:gd name="T109" fmla="*/ 386 h 566"/>
                <a:gd name="T110" fmla="*/ 380 w 568"/>
                <a:gd name="T111" fmla="*/ 420 h 566"/>
                <a:gd name="T112" fmla="*/ 326 w 568"/>
                <a:gd name="T113" fmla="*/ 440 h 566"/>
                <a:gd name="T114" fmla="*/ 286 w 568"/>
                <a:gd name="T115" fmla="*/ 444 h 5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8" h="566">
                  <a:moveTo>
                    <a:pt x="284" y="0"/>
                  </a:moveTo>
                  <a:lnTo>
                    <a:pt x="284" y="0"/>
                  </a:lnTo>
                  <a:lnTo>
                    <a:pt x="254" y="0"/>
                  </a:lnTo>
                  <a:lnTo>
                    <a:pt x="226" y="4"/>
                  </a:lnTo>
                  <a:lnTo>
                    <a:pt x="200" y="12"/>
                  </a:lnTo>
                  <a:lnTo>
                    <a:pt x="174" y="22"/>
                  </a:lnTo>
                  <a:lnTo>
                    <a:pt x="148" y="34"/>
                  </a:lnTo>
                  <a:lnTo>
                    <a:pt x="126" y="48"/>
                  </a:lnTo>
                  <a:lnTo>
                    <a:pt x="104" y="64"/>
                  </a:lnTo>
                  <a:lnTo>
                    <a:pt x="84" y="82"/>
                  </a:lnTo>
                  <a:lnTo>
                    <a:pt x="66" y="102"/>
                  </a:lnTo>
                  <a:lnTo>
                    <a:pt x="48" y="124"/>
                  </a:lnTo>
                  <a:lnTo>
                    <a:pt x="34" y="148"/>
                  </a:lnTo>
                  <a:lnTo>
                    <a:pt x="22" y="172"/>
                  </a:lnTo>
                  <a:lnTo>
                    <a:pt x="14" y="198"/>
                  </a:lnTo>
                  <a:lnTo>
                    <a:pt x="6" y="226"/>
                  </a:lnTo>
                  <a:lnTo>
                    <a:pt x="2" y="254"/>
                  </a:lnTo>
                  <a:lnTo>
                    <a:pt x="0" y="282"/>
                  </a:lnTo>
                  <a:lnTo>
                    <a:pt x="2" y="312"/>
                  </a:lnTo>
                  <a:lnTo>
                    <a:pt x="6" y="340"/>
                  </a:lnTo>
                  <a:lnTo>
                    <a:pt x="14" y="366"/>
                  </a:lnTo>
                  <a:lnTo>
                    <a:pt x="22" y="392"/>
                  </a:lnTo>
                  <a:lnTo>
                    <a:pt x="34" y="418"/>
                  </a:lnTo>
                  <a:lnTo>
                    <a:pt x="48" y="440"/>
                  </a:lnTo>
                  <a:lnTo>
                    <a:pt x="66" y="462"/>
                  </a:lnTo>
                  <a:lnTo>
                    <a:pt x="84" y="482"/>
                  </a:lnTo>
                  <a:lnTo>
                    <a:pt x="104" y="502"/>
                  </a:lnTo>
                  <a:lnTo>
                    <a:pt x="126" y="518"/>
                  </a:lnTo>
                  <a:lnTo>
                    <a:pt x="148" y="532"/>
                  </a:lnTo>
                  <a:lnTo>
                    <a:pt x="174" y="544"/>
                  </a:lnTo>
                  <a:lnTo>
                    <a:pt x="200" y="554"/>
                  </a:lnTo>
                  <a:lnTo>
                    <a:pt x="226" y="560"/>
                  </a:lnTo>
                  <a:lnTo>
                    <a:pt x="254" y="564"/>
                  </a:lnTo>
                  <a:lnTo>
                    <a:pt x="284" y="566"/>
                  </a:lnTo>
                  <a:lnTo>
                    <a:pt x="312" y="564"/>
                  </a:lnTo>
                  <a:lnTo>
                    <a:pt x="340" y="560"/>
                  </a:lnTo>
                  <a:lnTo>
                    <a:pt x="368" y="554"/>
                  </a:lnTo>
                  <a:lnTo>
                    <a:pt x="394" y="544"/>
                  </a:lnTo>
                  <a:lnTo>
                    <a:pt x="418" y="532"/>
                  </a:lnTo>
                  <a:lnTo>
                    <a:pt x="442" y="518"/>
                  </a:lnTo>
                  <a:lnTo>
                    <a:pt x="464" y="502"/>
                  </a:lnTo>
                  <a:lnTo>
                    <a:pt x="484" y="482"/>
                  </a:lnTo>
                  <a:lnTo>
                    <a:pt x="502" y="462"/>
                  </a:lnTo>
                  <a:lnTo>
                    <a:pt x="518" y="440"/>
                  </a:lnTo>
                  <a:lnTo>
                    <a:pt x="534" y="418"/>
                  </a:lnTo>
                  <a:lnTo>
                    <a:pt x="544" y="392"/>
                  </a:lnTo>
                  <a:lnTo>
                    <a:pt x="554" y="366"/>
                  </a:lnTo>
                  <a:lnTo>
                    <a:pt x="562" y="340"/>
                  </a:lnTo>
                  <a:lnTo>
                    <a:pt x="566" y="312"/>
                  </a:lnTo>
                  <a:lnTo>
                    <a:pt x="568" y="282"/>
                  </a:lnTo>
                  <a:lnTo>
                    <a:pt x="566" y="254"/>
                  </a:lnTo>
                  <a:lnTo>
                    <a:pt x="562" y="226"/>
                  </a:lnTo>
                  <a:lnTo>
                    <a:pt x="554" y="198"/>
                  </a:lnTo>
                  <a:lnTo>
                    <a:pt x="544" y="172"/>
                  </a:lnTo>
                  <a:lnTo>
                    <a:pt x="534" y="148"/>
                  </a:lnTo>
                  <a:lnTo>
                    <a:pt x="518" y="124"/>
                  </a:lnTo>
                  <a:lnTo>
                    <a:pt x="502" y="102"/>
                  </a:lnTo>
                  <a:lnTo>
                    <a:pt x="484" y="82"/>
                  </a:lnTo>
                  <a:lnTo>
                    <a:pt x="464" y="64"/>
                  </a:lnTo>
                  <a:lnTo>
                    <a:pt x="442" y="48"/>
                  </a:lnTo>
                  <a:lnTo>
                    <a:pt x="418" y="34"/>
                  </a:lnTo>
                  <a:lnTo>
                    <a:pt x="394" y="22"/>
                  </a:lnTo>
                  <a:lnTo>
                    <a:pt x="368" y="12"/>
                  </a:lnTo>
                  <a:lnTo>
                    <a:pt x="340" y="4"/>
                  </a:lnTo>
                  <a:lnTo>
                    <a:pt x="312" y="0"/>
                  </a:lnTo>
                  <a:lnTo>
                    <a:pt x="284" y="0"/>
                  </a:lnTo>
                  <a:close/>
                  <a:moveTo>
                    <a:pt x="286" y="444"/>
                  </a:moveTo>
                  <a:lnTo>
                    <a:pt x="286" y="444"/>
                  </a:lnTo>
                  <a:lnTo>
                    <a:pt x="310" y="414"/>
                  </a:lnTo>
                  <a:lnTo>
                    <a:pt x="322" y="396"/>
                  </a:lnTo>
                  <a:lnTo>
                    <a:pt x="332" y="378"/>
                  </a:lnTo>
                  <a:lnTo>
                    <a:pt x="340" y="360"/>
                  </a:lnTo>
                  <a:lnTo>
                    <a:pt x="346" y="344"/>
                  </a:lnTo>
                  <a:lnTo>
                    <a:pt x="348" y="326"/>
                  </a:lnTo>
                  <a:lnTo>
                    <a:pt x="346" y="310"/>
                  </a:lnTo>
                  <a:lnTo>
                    <a:pt x="342" y="294"/>
                  </a:lnTo>
                  <a:lnTo>
                    <a:pt x="336" y="282"/>
                  </a:lnTo>
                  <a:lnTo>
                    <a:pt x="328" y="272"/>
                  </a:lnTo>
                  <a:lnTo>
                    <a:pt x="320" y="264"/>
                  </a:lnTo>
                  <a:lnTo>
                    <a:pt x="312" y="258"/>
                  </a:lnTo>
                  <a:lnTo>
                    <a:pt x="302" y="254"/>
                  </a:lnTo>
                  <a:lnTo>
                    <a:pt x="292" y="252"/>
                  </a:lnTo>
                  <a:lnTo>
                    <a:pt x="284" y="250"/>
                  </a:lnTo>
                  <a:lnTo>
                    <a:pt x="276" y="252"/>
                  </a:lnTo>
                  <a:lnTo>
                    <a:pt x="266" y="254"/>
                  </a:lnTo>
                  <a:lnTo>
                    <a:pt x="256" y="258"/>
                  </a:lnTo>
                  <a:lnTo>
                    <a:pt x="248" y="264"/>
                  </a:lnTo>
                  <a:lnTo>
                    <a:pt x="238" y="272"/>
                  </a:lnTo>
                  <a:lnTo>
                    <a:pt x="232" y="282"/>
                  </a:lnTo>
                  <a:lnTo>
                    <a:pt x="226" y="294"/>
                  </a:lnTo>
                  <a:lnTo>
                    <a:pt x="222" y="310"/>
                  </a:lnTo>
                  <a:lnTo>
                    <a:pt x="220" y="326"/>
                  </a:lnTo>
                  <a:lnTo>
                    <a:pt x="222" y="344"/>
                  </a:lnTo>
                  <a:lnTo>
                    <a:pt x="228" y="360"/>
                  </a:lnTo>
                  <a:lnTo>
                    <a:pt x="236" y="378"/>
                  </a:lnTo>
                  <a:lnTo>
                    <a:pt x="246" y="396"/>
                  </a:lnTo>
                  <a:lnTo>
                    <a:pt x="256" y="414"/>
                  </a:lnTo>
                  <a:lnTo>
                    <a:pt x="282" y="444"/>
                  </a:lnTo>
                  <a:lnTo>
                    <a:pt x="262" y="444"/>
                  </a:lnTo>
                  <a:lnTo>
                    <a:pt x="242" y="440"/>
                  </a:lnTo>
                  <a:lnTo>
                    <a:pt x="224" y="436"/>
                  </a:lnTo>
                  <a:lnTo>
                    <a:pt x="204" y="428"/>
                  </a:lnTo>
                  <a:lnTo>
                    <a:pt x="188" y="420"/>
                  </a:lnTo>
                  <a:lnTo>
                    <a:pt x="170" y="410"/>
                  </a:lnTo>
                  <a:lnTo>
                    <a:pt x="156" y="398"/>
                  </a:lnTo>
                  <a:lnTo>
                    <a:pt x="142" y="384"/>
                  </a:lnTo>
                  <a:lnTo>
                    <a:pt x="128" y="370"/>
                  </a:lnTo>
                  <a:lnTo>
                    <a:pt x="118" y="356"/>
                  </a:lnTo>
                  <a:lnTo>
                    <a:pt x="108" y="338"/>
                  </a:lnTo>
                  <a:lnTo>
                    <a:pt x="98" y="322"/>
                  </a:lnTo>
                  <a:lnTo>
                    <a:pt x="92" y="302"/>
                  </a:lnTo>
                  <a:lnTo>
                    <a:pt x="88" y="284"/>
                  </a:lnTo>
                  <a:lnTo>
                    <a:pt x="84" y="264"/>
                  </a:lnTo>
                  <a:lnTo>
                    <a:pt x="84" y="244"/>
                  </a:lnTo>
                  <a:lnTo>
                    <a:pt x="84" y="222"/>
                  </a:lnTo>
                  <a:lnTo>
                    <a:pt x="88" y="202"/>
                  </a:lnTo>
                  <a:lnTo>
                    <a:pt x="92" y="184"/>
                  </a:lnTo>
                  <a:lnTo>
                    <a:pt x="98" y="164"/>
                  </a:lnTo>
                  <a:lnTo>
                    <a:pt x="108" y="148"/>
                  </a:lnTo>
                  <a:lnTo>
                    <a:pt x="118" y="130"/>
                  </a:lnTo>
                  <a:lnTo>
                    <a:pt x="130" y="116"/>
                  </a:lnTo>
                  <a:lnTo>
                    <a:pt x="142" y="100"/>
                  </a:lnTo>
                  <a:lnTo>
                    <a:pt x="156" y="88"/>
                  </a:lnTo>
                  <a:lnTo>
                    <a:pt x="172" y="76"/>
                  </a:lnTo>
                  <a:lnTo>
                    <a:pt x="188" y="66"/>
                  </a:lnTo>
                  <a:lnTo>
                    <a:pt x="206" y="58"/>
                  </a:lnTo>
                  <a:lnTo>
                    <a:pt x="224" y="50"/>
                  </a:lnTo>
                  <a:lnTo>
                    <a:pt x="244" y="46"/>
                  </a:lnTo>
                  <a:lnTo>
                    <a:pt x="264" y="42"/>
                  </a:lnTo>
                  <a:lnTo>
                    <a:pt x="284" y="42"/>
                  </a:lnTo>
                  <a:lnTo>
                    <a:pt x="306" y="42"/>
                  </a:lnTo>
                  <a:lnTo>
                    <a:pt x="326" y="46"/>
                  </a:lnTo>
                  <a:lnTo>
                    <a:pt x="344" y="50"/>
                  </a:lnTo>
                  <a:lnTo>
                    <a:pt x="364" y="58"/>
                  </a:lnTo>
                  <a:lnTo>
                    <a:pt x="380" y="66"/>
                  </a:lnTo>
                  <a:lnTo>
                    <a:pt x="398" y="76"/>
                  </a:lnTo>
                  <a:lnTo>
                    <a:pt x="412" y="88"/>
                  </a:lnTo>
                  <a:lnTo>
                    <a:pt x="428" y="100"/>
                  </a:lnTo>
                  <a:lnTo>
                    <a:pt x="440" y="116"/>
                  </a:lnTo>
                  <a:lnTo>
                    <a:pt x="452" y="130"/>
                  </a:lnTo>
                  <a:lnTo>
                    <a:pt x="462" y="148"/>
                  </a:lnTo>
                  <a:lnTo>
                    <a:pt x="470" y="164"/>
                  </a:lnTo>
                  <a:lnTo>
                    <a:pt x="478" y="184"/>
                  </a:lnTo>
                  <a:lnTo>
                    <a:pt x="482" y="202"/>
                  </a:lnTo>
                  <a:lnTo>
                    <a:pt x="486" y="222"/>
                  </a:lnTo>
                  <a:lnTo>
                    <a:pt x="486" y="244"/>
                  </a:lnTo>
                  <a:lnTo>
                    <a:pt x="486" y="264"/>
                  </a:lnTo>
                  <a:lnTo>
                    <a:pt x="482" y="284"/>
                  </a:lnTo>
                  <a:lnTo>
                    <a:pt x="478" y="302"/>
                  </a:lnTo>
                  <a:lnTo>
                    <a:pt x="470" y="322"/>
                  </a:lnTo>
                  <a:lnTo>
                    <a:pt x="462" y="340"/>
                  </a:lnTo>
                  <a:lnTo>
                    <a:pt x="452" y="356"/>
                  </a:lnTo>
                  <a:lnTo>
                    <a:pt x="440" y="372"/>
                  </a:lnTo>
                  <a:lnTo>
                    <a:pt x="428" y="386"/>
                  </a:lnTo>
                  <a:lnTo>
                    <a:pt x="414" y="398"/>
                  </a:lnTo>
                  <a:lnTo>
                    <a:pt x="398" y="410"/>
                  </a:lnTo>
                  <a:lnTo>
                    <a:pt x="380" y="420"/>
                  </a:lnTo>
                  <a:lnTo>
                    <a:pt x="364" y="428"/>
                  </a:lnTo>
                  <a:lnTo>
                    <a:pt x="344" y="436"/>
                  </a:lnTo>
                  <a:lnTo>
                    <a:pt x="326" y="440"/>
                  </a:lnTo>
                  <a:lnTo>
                    <a:pt x="306" y="444"/>
                  </a:lnTo>
                  <a:lnTo>
                    <a:pt x="286" y="4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3167" y="981"/>
              <a:ext cx="310" cy="302"/>
            </a:xfrm>
            <a:custGeom>
              <a:avLst/>
              <a:gdLst>
                <a:gd name="T0" fmla="*/ 160 w 310"/>
                <a:gd name="T1" fmla="*/ 302 h 302"/>
                <a:gd name="T2" fmla="*/ 98 w 310"/>
                <a:gd name="T3" fmla="*/ 294 h 302"/>
                <a:gd name="T4" fmla="*/ 60 w 310"/>
                <a:gd name="T5" fmla="*/ 280 h 302"/>
                <a:gd name="T6" fmla="*/ 50 w 310"/>
                <a:gd name="T7" fmla="*/ 274 h 302"/>
                <a:gd name="T8" fmla="*/ 30 w 310"/>
                <a:gd name="T9" fmla="*/ 252 h 302"/>
                <a:gd name="T10" fmla="*/ 14 w 310"/>
                <a:gd name="T11" fmla="*/ 224 h 302"/>
                <a:gd name="T12" fmla="*/ 4 w 310"/>
                <a:gd name="T13" fmla="*/ 192 h 302"/>
                <a:gd name="T14" fmla="*/ 0 w 310"/>
                <a:gd name="T15" fmla="*/ 152 h 302"/>
                <a:gd name="T16" fmla="*/ 2 w 310"/>
                <a:gd name="T17" fmla="*/ 134 h 302"/>
                <a:gd name="T18" fmla="*/ 6 w 310"/>
                <a:gd name="T19" fmla="*/ 100 h 302"/>
                <a:gd name="T20" fmla="*/ 16 w 310"/>
                <a:gd name="T21" fmla="*/ 72 h 302"/>
                <a:gd name="T22" fmla="*/ 30 w 310"/>
                <a:gd name="T23" fmla="*/ 48 h 302"/>
                <a:gd name="T24" fmla="*/ 48 w 310"/>
                <a:gd name="T25" fmla="*/ 28 h 302"/>
                <a:gd name="T26" fmla="*/ 72 w 310"/>
                <a:gd name="T27" fmla="*/ 14 h 302"/>
                <a:gd name="T28" fmla="*/ 102 w 310"/>
                <a:gd name="T29" fmla="*/ 6 h 302"/>
                <a:gd name="T30" fmla="*/ 136 w 310"/>
                <a:gd name="T31" fmla="*/ 0 h 302"/>
                <a:gd name="T32" fmla="*/ 156 w 310"/>
                <a:gd name="T33" fmla="*/ 0 h 302"/>
                <a:gd name="T34" fmla="*/ 192 w 310"/>
                <a:gd name="T35" fmla="*/ 2 h 302"/>
                <a:gd name="T36" fmla="*/ 224 w 310"/>
                <a:gd name="T37" fmla="*/ 10 h 302"/>
                <a:gd name="T38" fmla="*/ 250 w 310"/>
                <a:gd name="T39" fmla="*/ 22 h 302"/>
                <a:gd name="T40" fmla="*/ 272 w 310"/>
                <a:gd name="T41" fmla="*/ 38 h 302"/>
                <a:gd name="T42" fmla="*/ 288 w 310"/>
                <a:gd name="T43" fmla="*/ 60 h 302"/>
                <a:gd name="T44" fmla="*/ 300 w 310"/>
                <a:gd name="T45" fmla="*/ 86 h 302"/>
                <a:gd name="T46" fmla="*/ 308 w 310"/>
                <a:gd name="T47" fmla="*/ 118 h 302"/>
                <a:gd name="T48" fmla="*/ 310 w 310"/>
                <a:gd name="T49" fmla="*/ 154 h 302"/>
                <a:gd name="T50" fmla="*/ 310 w 310"/>
                <a:gd name="T51" fmla="*/ 172 h 302"/>
                <a:gd name="T52" fmla="*/ 304 w 310"/>
                <a:gd name="T53" fmla="*/ 204 h 302"/>
                <a:gd name="T54" fmla="*/ 294 w 310"/>
                <a:gd name="T55" fmla="*/ 232 h 302"/>
                <a:gd name="T56" fmla="*/ 280 w 310"/>
                <a:gd name="T57" fmla="*/ 254 h 302"/>
                <a:gd name="T58" fmla="*/ 262 w 310"/>
                <a:gd name="T59" fmla="*/ 274 h 302"/>
                <a:gd name="T60" fmla="*/ 238 w 310"/>
                <a:gd name="T61" fmla="*/ 288 h 302"/>
                <a:gd name="T62" fmla="*/ 210 w 310"/>
                <a:gd name="T63" fmla="*/ 296 h 302"/>
                <a:gd name="T64" fmla="*/ 178 w 310"/>
                <a:gd name="T65" fmla="*/ 302 h 302"/>
                <a:gd name="T66" fmla="*/ 160 w 310"/>
                <a:gd name="T67" fmla="*/ 302 h 302"/>
                <a:gd name="T68" fmla="*/ 156 w 310"/>
                <a:gd name="T69" fmla="*/ 50 h 302"/>
                <a:gd name="T70" fmla="*/ 118 w 310"/>
                <a:gd name="T71" fmla="*/ 56 h 302"/>
                <a:gd name="T72" fmla="*/ 94 w 310"/>
                <a:gd name="T73" fmla="*/ 74 h 302"/>
                <a:gd name="T74" fmla="*/ 78 w 310"/>
                <a:gd name="T75" fmla="*/ 106 h 302"/>
                <a:gd name="T76" fmla="*/ 74 w 310"/>
                <a:gd name="T77" fmla="*/ 150 h 302"/>
                <a:gd name="T78" fmla="*/ 76 w 310"/>
                <a:gd name="T79" fmla="*/ 174 h 302"/>
                <a:gd name="T80" fmla="*/ 86 w 310"/>
                <a:gd name="T81" fmla="*/ 214 h 302"/>
                <a:gd name="T82" fmla="*/ 106 w 310"/>
                <a:gd name="T83" fmla="*/ 238 h 302"/>
                <a:gd name="T84" fmla="*/ 136 w 310"/>
                <a:gd name="T85" fmla="*/ 250 h 302"/>
                <a:gd name="T86" fmla="*/ 156 w 310"/>
                <a:gd name="T87" fmla="*/ 252 h 302"/>
                <a:gd name="T88" fmla="*/ 192 w 310"/>
                <a:gd name="T89" fmla="*/ 246 h 302"/>
                <a:gd name="T90" fmla="*/ 218 w 310"/>
                <a:gd name="T91" fmla="*/ 228 h 302"/>
                <a:gd name="T92" fmla="*/ 232 w 310"/>
                <a:gd name="T93" fmla="*/ 196 h 302"/>
                <a:gd name="T94" fmla="*/ 236 w 310"/>
                <a:gd name="T95" fmla="*/ 150 h 302"/>
                <a:gd name="T96" fmla="*/ 236 w 310"/>
                <a:gd name="T97" fmla="*/ 126 h 302"/>
                <a:gd name="T98" fmla="*/ 226 w 310"/>
                <a:gd name="T99" fmla="*/ 88 h 302"/>
                <a:gd name="T100" fmla="*/ 206 w 310"/>
                <a:gd name="T101" fmla="*/ 64 h 302"/>
                <a:gd name="T102" fmla="*/ 174 w 310"/>
                <a:gd name="T103" fmla="*/ 52 h 302"/>
                <a:gd name="T104" fmla="*/ 156 w 310"/>
                <a:gd name="T105" fmla="*/ 50 h 3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0" h="302">
                  <a:moveTo>
                    <a:pt x="160" y="302"/>
                  </a:moveTo>
                  <a:lnTo>
                    <a:pt x="160" y="302"/>
                  </a:lnTo>
                  <a:lnTo>
                    <a:pt x="128" y="300"/>
                  </a:lnTo>
                  <a:lnTo>
                    <a:pt x="98" y="294"/>
                  </a:lnTo>
                  <a:lnTo>
                    <a:pt x="72" y="286"/>
                  </a:lnTo>
                  <a:lnTo>
                    <a:pt x="60" y="280"/>
                  </a:lnTo>
                  <a:lnTo>
                    <a:pt x="50" y="274"/>
                  </a:lnTo>
                  <a:lnTo>
                    <a:pt x="40" y="264"/>
                  </a:lnTo>
                  <a:lnTo>
                    <a:pt x="30" y="252"/>
                  </a:lnTo>
                  <a:lnTo>
                    <a:pt x="20" y="240"/>
                  </a:lnTo>
                  <a:lnTo>
                    <a:pt x="14" y="224"/>
                  </a:lnTo>
                  <a:lnTo>
                    <a:pt x="8" y="208"/>
                  </a:lnTo>
                  <a:lnTo>
                    <a:pt x="4" y="192"/>
                  </a:lnTo>
                  <a:lnTo>
                    <a:pt x="2" y="172"/>
                  </a:lnTo>
                  <a:lnTo>
                    <a:pt x="0" y="152"/>
                  </a:lnTo>
                  <a:lnTo>
                    <a:pt x="2" y="134"/>
                  </a:lnTo>
                  <a:lnTo>
                    <a:pt x="2" y="116"/>
                  </a:lnTo>
                  <a:lnTo>
                    <a:pt x="6" y="100"/>
                  </a:lnTo>
                  <a:lnTo>
                    <a:pt x="10" y="86"/>
                  </a:lnTo>
                  <a:lnTo>
                    <a:pt x="16" y="72"/>
                  </a:lnTo>
                  <a:lnTo>
                    <a:pt x="22" y="60"/>
                  </a:lnTo>
                  <a:lnTo>
                    <a:pt x="30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2" y="14"/>
                  </a:lnTo>
                  <a:lnTo>
                    <a:pt x="86" y="10"/>
                  </a:lnTo>
                  <a:lnTo>
                    <a:pt x="102" y="6"/>
                  </a:lnTo>
                  <a:lnTo>
                    <a:pt x="118" y="2"/>
                  </a:lnTo>
                  <a:lnTo>
                    <a:pt x="136" y="0"/>
                  </a:lnTo>
                  <a:lnTo>
                    <a:pt x="156" y="0"/>
                  </a:lnTo>
                  <a:lnTo>
                    <a:pt x="174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0"/>
                  </a:lnTo>
                  <a:lnTo>
                    <a:pt x="238" y="14"/>
                  </a:lnTo>
                  <a:lnTo>
                    <a:pt x="250" y="22"/>
                  </a:lnTo>
                  <a:lnTo>
                    <a:pt x="262" y="30"/>
                  </a:lnTo>
                  <a:lnTo>
                    <a:pt x="272" y="38"/>
                  </a:lnTo>
                  <a:lnTo>
                    <a:pt x="280" y="48"/>
                  </a:lnTo>
                  <a:lnTo>
                    <a:pt x="288" y="60"/>
                  </a:lnTo>
                  <a:lnTo>
                    <a:pt x="294" y="72"/>
                  </a:lnTo>
                  <a:lnTo>
                    <a:pt x="300" y="86"/>
                  </a:lnTo>
                  <a:lnTo>
                    <a:pt x="304" y="102"/>
                  </a:lnTo>
                  <a:lnTo>
                    <a:pt x="308" y="118"/>
                  </a:lnTo>
                  <a:lnTo>
                    <a:pt x="310" y="136"/>
                  </a:lnTo>
                  <a:lnTo>
                    <a:pt x="310" y="154"/>
                  </a:lnTo>
                  <a:lnTo>
                    <a:pt x="310" y="172"/>
                  </a:lnTo>
                  <a:lnTo>
                    <a:pt x="308" y="188"/>
                  </a:lnTo>
                  <a:lnTo>
                    <a:pt x="304" y="204"/>
                  </a:lnTo>
                  <a:lnTo>
                    <a:pt x="300" y="218"/>
                  </a:lnTo>
                  <a:lnTo>
                    <a:pt x="294" y="232"/>
                  </a:lnTo>
                  <a:lnTo>
                    <a:pt x="288" y="244"/>
                  </a:lnTo>
                  <a:lnTo>
                    <a:pt x="280" y="254"/>
                  </a:lnTo>
                  <a:lnTo>
                    <a:pt x="272" y="264"/>
                  </a:lnTo>
                  <a:lnTo>
                    <a:pt x="262" y="274"/>
                  </a:lnTo>
                  <a:lnTo>
                    <a:pt x="250" y="282"/>
                  </a:lnTo>
                  <a:lnTo>
                    <a:pt x="238" y="288"/>
                  </a:lnTo>
                  <a:lnTo>
                    <a:pt x="224" y="292"/>
                  </a:lnTo>
                  <a:lnTo>
                    <a:pt x="210" y="296"/>
                  </a:lnTo>
                  <a:lnTo>
                    <a:pt x="194" y="300"/>
                  </a:lnTo>
                  <a:lnTo>
                    <a:pt x="178" y="302"/>
                  </a:lnTo>
                  <a:lnTo>
                    <a:pt x="160" y="302"/>
                  </a:lnTo>
                  <a:close/>
                  <a:moveTo>
                    <a:pt x="156" y="50"/>
                  </a:moveTo>
                  <a:lnTo>
                    <a:pt x="156" y="50"/>
                  </a:lnTo>
                  <a:lnTo>
                    <a:pt x="136" y="52"/>
                  </a:lnTo>
                  <a:lnTo>
                    <a:pt x="118" y="56"/>
                  </a:lnTo>
                  <a:lnTo>
                    <a:pt x="104" y="64"/>
                  </a:lnTo>
                  <a:lnTo>
                    <a:pt x="94" y="74"/>
                  </a:lnTo>
                  <a:lnTo>
                    <a:pt x="84" y="88"/>
                  </a:lnTo>
                  <a:lnTo>
                    <a:pt x="78" y="106"/>
                  </a:lnTo>
                  <a:lnTo>
                    <a:pt x="76" y="126"/>
                  </a:lnTo>
                  <a:lnTo>
                    <a:pt x="74" y="150"/>
                  </a:lnTo>
                  <a:lnTo>
                    <a:pt x="76" y="174"/>
                  </a:lnTo>
                  <a:lnTo>
                    <a:pt x="78" y="196"/>
                  </a:lnTo>
                  <a:lnTo>
                    <a:pt x="86" y="214"/>
                  </a:lnTo>
                  <a:lnTo>
                    <a:pt x="94" y="228"/>
                  </a:lnTo>
                  <a:lnTo>
                    <a:pt x="106" y="238"/>
                  </a:lnTo>
                  <a:lnTo>
                    <a:pt x="120" y="246"/>
                  </a:lnTo>
                  <a:lnTo>
                    <a:pt x="136" y="250"/>
                  </a:lnTo>
                  <a:lnTo>
                    <a:pt x="156" y="252"/>
                  </a:lnTo>
                  <a:lnTo>
                    <a:pt x="176" y="250"/>
                  </a:lnTo>
                  <a:lnTo>
                    <a:pt x="192" y="246"/>
                  </a:lnTo>
                  <a:lnTo>
                    <a:pt x="206" y="238"/>
                  </a:lnTo>
                  <a:lnTo>
                    <a:pt x="218" y="228"/>
                  </a:lnTo>
                  <a:lnTo>
                    <a:pt x="226" y="214"/>
                  </a:lnTo>
                  <a:lnTo>
                    <a:pt x="232" y="196"/>
                  </a:lnTo>
                  <a:lnTo>
                    <a:pt x="236" y="174"/>
                  </a:lnTo>
                  <a:lnTo>
                    <a:pt x="236" y="150"/>
                  </a:lnTo>
                  <a:lnTo>
                    <a:pt x="236" y="126"/>
                  </a:lnTo>
                  <a:lnTo>
                    <a:pt x="232" y="106"/>
                  </a:lnTo>
                  <a:lnTo>
                    <a:pt x="226" y="88"/>
                  </a:lnTo>
                  <a:lnTo>
                    <a:pt x="216" y="74"/>
                  </a:lnTo>
                  <a:lnTo>
                    <a:pt x="206" y="64"/>
                  </a:lnTo>
                  <a:lnTo>
                    <a:pt x="192" y="56"/>
                  </a:lnTo>
                  <a:lnTo>
                    <a:pt x="174" y="52"/>
                  </a:lnTo>
                  <a:lnTo>
                    <a:pt x="15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27" y="991"/>
              <a:ext cx="204" cy="284"/>
            </a:xfrm>
            <a:custGeom>
              <a:avLst/>
              <a:gdLst>
                <a:gd name="T0" fmla="*/ 148 w 204"/>
                <a:gd name="T1" fmla="*/ 234 h 284"/>
                <a:gd name="T2" fmla="*/ 148 w 204"/>
                <a:gd name="T3" fmla="*/ 234 h 284"/>
                <a:gd name="T4" fmla="*/ 122 w 204"/>
                <a:gd name="T5" fmla="*/ 234 h 284"/>
                <a:gd name="T6" fmla="*/ 104 w 204"/>
                <a:gd name="T7" fmla="*/ 232 h 284"/>
                <a:gd name="T8" fmla="*/ 92 w 204"/>
                <a:gd name="T9" fmla="*/ 228 h 284"/>
                <a:gd name="T10" fmla="*/ 82 w 204"/>
                <a:gd name="T11" fmla="*/ 222 h 284"/>
                <a:gd name="T12" fmla="*/ 82 w 204"/>
                <a:gd name="T13" fmla="*/ 222 h 284"/>
                <a:gd name="T14" fmla="*/ 76 w 204"/>
                <a:gd name="T15" fmla="*/ 216 h 284"/>
                <a:gd name="T16" fmla="*/ 72 w 204"/>
                <a:gd name="T17" fmla="*/ 206 h 284"/>
                <a:gd name="T18" fmla="*/ 68 w 204"/>
                <a:gd name="T19" fmla="*/ 196 h 284"/>
                <a:gd name="T20" fmla="*/ 68 w 204"/>
                <a:gd name="T21" fmla="*/ 178 h 284"/>
                <a:gd name="T22" fmla="*/ 68 w 204"/>
                <a:gd name="T23" fmla="*/ 28 h 284"/>
                <a:gd name="T24" fmla="*/ 68 w 204"/>
                <a:gd name="T25" fmla="*/ 28 h 284"/>
                <a:gd name="T26" fmla="*/ 64 w 204"/>
                <a:gd name="T27" fmla="*/ 18 h 284"/>
                <a:gd name="T28" fmla="*/ 58 w 204"/>
                <a:gd name="T29" fmla="*/ 10 h 284"/>
                <a:gd name="T30" fmla="*/ 50 w 204"/>
                <a:gd name="T31" fmla="*/ 4 h 284"/>
                <a:gd name="T32" fmla="*/ 38 w 204"/>
                <a:gd name="T33" fmla="*/ 0 h 284"/>
                <a:gd name="T34" fmla="*/ 0 w 204"/>
                <a:gd name="T35" fmla="*/ 0 h 284"/>
                <a:gd name="T36" fmla="*/ 0 w 204"/>
                <a:gd name="T37" fmla="*/ 160 h 284"/>
                <a:gd name="T38" fmla="*/ 0 w 204"/>
                <a:gd name="T39" fmla="*/ 160 h 284"/>
                <a:gd name="T40" fmla="*/ 2 w 204"/>
                <a:gd name="T41" fmla="*/ 192 h 284"/>
                <a:gd name="T42" fmla="*/ 6 w 204"/>
                <a:gd name="T43" fmla="*/ 218 h 284"/>
                <a:gd name="T44" fmla="*/ 8 w 204"/>
                <a:gd name="T45" fmla="*/ 228 h 284"/>
                <a:gd name="T46" fmla="*/ 12 w 204"/>
                <a:gd name="T47" fmla="*/ 236 h 284"/>
                <a:gd name="T48" fmla="*/ 22 w 204"/>
                <a:gd name="T49" fmla="*/ 252 h 284"/>
                <a:gd name="T50" fmla="*/ 22 w 204"/>
                <a:gd name="T51" fmla="*/ 252 h 284"/>
                <a:gd name="T52" fmla="*/ 30 w 204"/>
                <a:gd name="T53" fmla="*/ 260 h 284"/>
                <a:gd name="T54" fmla="*/ 40 w 204"/>
                <a:gd name="T55" fmla="*/ 266 h 284"/>
                <a:gd name="T56" fmla="*/ 48 w 204"/>
                <a:gd name="T57" fmla="*/ 272 h 284"/>
                <a:gd name="T58" fmla="*/ 60 w 204"/>
                <a:gd name="T59" fmla="*/ 276 h 284"/>
                <a:gd name="T60" fmla="*/ 72 w 204"/>
                <a:gd name="T61" fmla="*/ 280 h 284"/>
                <a:gd name="T62" fmla="*/ 84 w 204"/>
                <a:gd name="T63" fmla="*/ 282 h 284"/>
                <a:gd name="T64" fmla="*/ 116 w 204"/>
                <a:gd name="T65" fmla="*/ 284 h 284"/>
                <a:gd name="T66" fmla="*/ 204 w 204"/>
                <a:gd name="T67" fmla="*/ 284 h 284"/>
                <a:gd name="T68" fmla="*/ 204 w 204"/>
                <a:gd name="T69" fmla="*/ 234 h 284"/>
                <a:gd name="T70" fmla="*/ 148 w 204"/>
                <a:gd name="T71" fmla="*/ 234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4" h="284">
                  <a:moveTo>
                    <a:pt x="148" y="234"/>
                  </a:moveTo>
                  <a:lnTo>
                    <a:pt x="148" y="234"/>
                  </a:lnTo>
                  <a:lnTo>
                    <a:pt x="122" y="234"/>
                  </a:lnTo>
                  <a:lnTo>
                    <a:pt x="104" y="232"/>
                  </a:lnTo>
                  <a:lnTo>
                    <a:pt x="92" y="228"/>
                  </a:lnTo>
                  <a:lnTo>
                    <a:pt x="82" y="222"/>
                  </a:lnTo>
                  <a:lnTo>
                    <a:pt x="76" y="216"/>
                  </a:lnTo>
                  <a:lnTo>
                    <a:pt x="72" y="206"/>
                  </a:lnTo>
                  <a:lnTo>
                    <a:pt x="68" y="196"/>
                  </a:lnTo>
                  <a:lnTo>
                    <a:pt x="68" y="178"/>
                  </a:lnTo>
                  <a:lnTo>
                    <a:pt x="68" y="2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0" y="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" y="192"/>
                  </a:lnTo>
                  <a:lnTo>
                    <a:pt x="6" y="218"/>
                  </a:lnTo>
                  <a:lnTo>
                    <a:pt x="8" y="228"/>
                  </a:lnTo>
                  <a:lnTo>
                    <a:pt x="12" y="236"/>
                  </a:lnTo>
                  <a:lnTo>
                    <a:pt x="22" y="252"/>
                  </a:lnTo>
                  <a:lnTo>
                    <a:pt x="30" y="260"/>
                  </a:lnTo>
                  <a:lnTo>
                    <a:pt x="40" y="266"/>
                  </a:lnTo>
                  <a:lnTo>
                    <a:pt x="48" y="272"/>
                  </a:lnTo>
                  <a:lnTo>
                    <a:pt x="60" y="276"/>
                  </a:lnTo>
                  <a:lnTo>
                    <a:pt x="72" y="280"/>
                  </a:lnTo>
                  <a:lnTo>
                    <a:pt x="84" y="282"/>
                  </a:lnTo>
                  <a:lnTo>
                    <a:pt x="116" y="284"/>
                  </a:lnTo>
                  <a:lnTo>
                    <a:pt x="204" y="284"/>
                  </a:lnTo>
                  <a:lnTo>
                    <a:pt x="204" y="234"/>
                  </a:lnTo>
                  <a:lnTo>
                    <a:pt x="148" y="2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3873" y="991"/>
              <a:ext cx="320" cy="284"/>
            </a:xfrm>
            <a:custGeom>
              <a:avLst/>
              <a:gdLst>
                <a:gd name="T0" fmla="*/ 196 w 320"/>
                <a:gd name="T1" fmla="*/ 0 h 284"/>
                <a:gd name="T2" fmla="*/ 152 w 320"/>
                <a:gd name="T3" fmla="*/ 0 h 284"/>
                <a:gd name="T4" fmla="*/ 152 w 320"/>
                <a:gd name="T5" fmla="*/ 0 h 284"/>
                <a:gd name="T6" fmla="*/ 140 w 320"/>
                <a:gd name="T7" fmla="*/ 2 h 284"/>
                <a:gd name="T8" fmla="*/ 128 w 320"/>
                <a:gd name="T9" fmla="*/ 8 h 284"/>
                <a:gd name="T10" fmla="*/ 120 w 320"/>
                <a:gd name="T11" fmla="*/ 16 h 284"/>
                <a:gd name="T12" fmla="*/ 112 w 320"/>
                <a:gd name="T13" fmla="*/ 26 h 284"/>
                <a:gd name="T14" fmla="*/ 0 w 320"/>
                <a:gd name="T15" fmla="*/ 284 h 284"/>
                <a:gd name="T16" fmla="*/ 46 w 320"/>
                <a:gd name="T17" fmla="*/ 284 h 284"/>
                <a:gd name="T18" fmla="*/ 46 w 320"/>
                <a:gd name="T19" fmla="*/ 284 h 284"/>
                <a:gd name="T20" fmla="*/ 58 w 320"/>
                <a:gd name="T21" fmla="*/ 282 h 284"/>
                <a:gd name="T22" fmla="*/ 70 w 320"/>
                <a:gd name="T23" fmla="*/ 278 h 284"/>
                <a:gd name="T24" fmla="*/ 80 w 320"/>
                <a:gd name="T25" fmla="*/ 270 h 284"/>
                <a:gd name="T26" fmla="*/ 86 w 320"/>
                <a:gd name="T27" fmla="*/ 260 h 284"/>
                <a:gd name="T28" fmla="*/ 104 w 320"/>
                <a:gd name="T29" fmla="*/ 218 h 284"/>
                <a:gd name="T30" fmla="*/ 216 w 320"/>
                <a:gd name="T31" fmla="*/ 218 h 284"/>
                <a:gd name="T32" fmla="*/ 234 w 320"/>
                <a:gd name="T33" fmla="*/ 260 h 284"/>
                <a:gd name="T34" fmla="*/ 234 w 320"/>
                <a:gd name="T35" fmla="*/ 260 h 284"/>
                <a:gd name="T36" fmla="*/ 240 w 320"/>
                <a:gd name="T37" fmla="*/ 270 h 284"/>
                <a:gd name="T38" fmla="*/ 250 w 320"/>
                <a:gd name="T39" fmla="*/ 278 h 284"/>
                <a:gd name="T40" fmla="*/ 262 w 320"/>
                <a:gd name="T41" fmla="*/ 282 h 284"/>
                <a:gd name="T42" fmla="*/ 274 w 320"/>
                <a:gd name="T43" fmla="*/ 284 h 284"/>
                <a:gd name="T44" fmla="*/ 320 w 320"/>
                <a:gd name="T45" fmla="*/ 284 h 284"/>
                <a:gd name="T46" fmla="*/ 196 w 320"/>
                <a:gd name="T47" fmla="*/ 0 h 284"/>
                <a:gd name="T48" fmla="*/ 118 w 320"/>
                <a:gd name="T49" fmla="*/ 168 h 284"/>
                <a:gd name="T50" fmla="*/ 160 w 320"/>
                <a:gd name="T51" fmla="*/ 68 h 284"/>
                <a:gd name="T52" fmla="*/ 202 w 320"/>
                <a:gd name="T53" fmla="*/ 168 h 284"/>
                <a:gd name="T54" fmla="*/ 118 w 320"/>
                <a:gd name="T55" fmla="*/ 168 h 2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0" h="284">
                  <a:moveTo>
                    <a:pt x="196" y="0"/>
                  </a:moveTo>
                  <a:lnTo>
                    <a:pt x="152" y="0"/>
                  </a:lnTo>
                  <a:lnTo>
                    <a:pt x="140" y="2"/>
                  </a:lnTo>
                  <a:lnTo>
                    <a:pt x="128" y="8"/>
                  </a:lnTo>
                  <a:lnTo>
                    <a:pt x="120" y="16"/>
                  </a:lnTo>
                  <a:lnTo>
                    <a:pt x="112" y="26"/>
                  </a:lnTo>
                  <a:lnTo>
                    <a:pt x="0" y="284"/>
                  </a:lnTo>
                  <a:lnTo>
                    <a:pt x="46" y="284"/>
                  </a:lnTo>
                  <a:lnTo>
                    <a:pt x="58" y="282"/>
                  </a:lnTo>
                  <a:lnTo>
                    <a:pt x="70" y="278"/>
                  </a:lnTo>
                  <a:lnTo>
                    <a:pt x="80" y="270"/>
                  </a:lnTo>
                  <a:lnTo>
                    <a:pt x="86" y="260"/>
                  </a:lnTo>
                  <a:lnTo>
                    <a:pt x="104" y="218"/>
                  </a:lnTo>
                  <a:lnTo>
                    <a:pt x="216" y="218"/>
                  </a:lnTo>
                  <a:lnTo>
                    <a:pt x="234" y="260"/>
                  </a:lnTo>
                  <a:lnTo>
                    <a:pt x="240" y="270"/>
                  </a:lnTo>
                  <a:lnTo>
                    <a:pt x="250" y="278"/>
                  </a:lnTo>
                  <a:lnTo>
                    <a:pt x="262" y="282"/>
                  </a:lnTo>
                  <a:lnTo>
                    <a:pt x="274" y="284"/>
                  </a:lnTo>
                  <a:lnTo>
                    <a:pt x="320" y="284"/>
                  </a:lnTo>
                  <a:lnTo>
                    <a:pt x="196" y="0"/>
                  </a:lnTo>
                  <a:close/>
                  <a:moveTo>
                    <a:pt x="118" y="168"/>
                  </a:moveTo>
                  <a:lnTo>
                    <a:pt x="160" y="68"/>
                  </a:lnTo>
                  <a:lnTo>
                    <a:pt x="202" y="168"/>
                  </a:lnTo>
                  <a:lnTo>
                    <a:pt x="118" y="1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773" y="991"/>
              <a:ext cx="66" cy="284"/>
            </a:xfrm>
            <a:custGeom>
              <a:avLst/>
              <a:gdLst>
                <a:gd name="T0" fmla="*/ 30 w 66"/>
                <a:gd name="T1" fmla="*/ 0 h 284"/>
                <a:gd name="T2" fmla="*/ 30 w 66"/>
                <a:gd name="T3" fmla="*/ 0 h 284"/>
                <a:gd name="T4" fmla="*/ 18 w 66"/>
                <a:gd name="T5" fmla="*/ 4 h 284"/>
                <a:gd name="T6" fmla="*/ 10 w 66"/>
                <a:gd name="T7" fmla="*/ 8 h 284"/>
                <a:gd name="T8" fmla="*/ 2 w 66"/>
                <a:gd name="T9" fmla="*/ 18 h 284"/>
                <a:gd name="T10" fmla="*/ 0 w 66"/>
                <a:gd name="T11" fmla="*/ 28 h 284"/>
                <a:gd name="T12" fmla="*/ 0 w 66"/>
                <a:gd name="T13" fmla="*/ 284 h 284"/>
                <a:gd name="T14" fmla="*/ 38 w 66"/>
                <a:gd name="T15" fmla="*/ 284 h 284"/>
                <a:gd name="T16" fmla="*/ 38 w 66"/>
                <a:gd name="T17" fmla="*/ 284 h 284"/>
                <a:gd name="T18" fmla="*/ 48 w 66"/>
                <a:gd name="T19" fmla="*/ 282 h 284"/>
                <a:gd name="T20" fmla="*/ 58 w 66"/>
                <a:gd name="T21" fmla="*/ 276 h 284"/>
                <a:gd name="T22" fmla="*/ 64 w 66"/>
                <a:gd name="T23" fmla="*/ 268 h 284"/>
                <a:gd name="T24" fmla="*/ 66 w 66"/>
                <a:gd name="T25" fmla="*/ 258 h 284"/>
                <a:gd name="T26" fmla="*/ 66 w 66"/>
                <a:gd name="T27" fmla="*/ 0 h 284"/>
                <a:gd name="T28" fmla="*/ 30 w 66"/>
                <a:gd name="T29" fmla="*/ 0 h 2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284">
                  <a:moveTo>
                    <a:pt x="30" y="0"/>
                  </a:moveTo>
                  <a:lnTo>
                    <a:pt x="30" y="0"/>
                  </a:lnTo>
                  <a:lnTo>
                    <a:pt x="18" y="4"/>
                  </a:lnTo>
                  <a:lnTo>
                    <a:pt x="10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4"/>
                  </a:lnTo>
                  <a:lnTo>
                    <a:pt x="38" y="284"/>
                  </a:lnTo>
                  <a:lnTo>
                    <a:pt x="48" y="282"/>
                  </a:lnTo>
                  <a:lnTo>
                    <a:pt x="58" y="276"/>
                  </a:lnTo>
                  <a:lnTo>
                    <a:pt x="64" y="268"/>
                  </a:lnTo>
                  <a:lnTo>
                    <a:pt x="66" y="258"/>
                  </a:lnTo>
                  <a:lnTo>
                    <a:pt x="6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541" y="993"/>
              <a:ext cx="318" cy="282"/>
            </a:xfrm>
            <a:custGeom>
              <a:avLst/>
              <a:gdLst>
                <a:gd name="T0" fmla="*/ 268 w 318"/>
                <a:gd name="T1" fmla="*/ 0 h 282"/>
                <a:gd name="T2" fmla="*/ 268 w 318"/>
                <a:gd name="T3" fmla="*/ 0 h 282"/>
                <a:gd name="T4" fmla="*/ 254 w 318"/>
                <a:gd name="T5" fmla="*/ 2 h 282"/>
                <a:gd name="T6" fmla="*/ 244 w 318"/>
                <a:gd name="T7" fmla="*/ 6 h 282"/>
                <a:gd name="T8" fmla="*/ 234 w 318"/>
                <a:gd name="T9" fmla="*/ 14 h 282"/>
                <a:gd name="T10" fmla="*/ 228 w 318"/>
                <a:gd name="T11" fmla="*/ 24 h 282"/>
                <a:gd name="T12" fmla="*/ 158 w 318"/>
                <a:gd name="T13" fmla="*/ 198 h 282"/>
                <a:gd name="T14" fmla="*/ 84 w 318"/>
                <a:gd name="T15" fmla="*/ 24 h 282"/>
                <a:gd name="T16" fmla="*/ 84 w 318"/>
                <a:gd name="T17" fmla="*/ 24 h 282"/>
                <a:gd name="T18" fmla="*/ 78 w 318"/>
                <a:gd name="T19" fmla="*/ 14 h 282"/>
                <a:gd name="T20" fmla="*/ 70 w 318"/>
                <a:gd name="T21" fmla="*/ 6 h 282"/>
                <a:gd name="T22" fmla="*/ 58 w 318"/>
                <a:gd name="T23" fmla="*/ 2 h 282"/>
                <a:gd name="T24" fmla="*/ 46 w 318"/>
                <a:gd name="T25" fmla="*/ 0 h 282"/>
                <a:gd name="T26" fmla="*/ 0 w 318"/>
                <a:gd name="T27" fmla="*/ 0 h 282"/>
                <a:gd name="T28" fmla="*/ 126 w 318"/>
                <a:gd name="T29" fmla="*/ 282 h 282"/>
                <a:gd name="T30" fmla="*/ 162 w 318"/>
                <a:gd name="T31" fmla="*/ 282 h 282"/>
                <a:gd name="T32" fmla="*/ 162 w 318"/>
                <a:gd name="T33" fmla="*/ 282 h 282"/>
                <a:gd name="T34" fmla="*/ 174 w 318"/>
                <a:gd name="T35" fmla="*/ 280 h 282"/>
                <a:gd name="T36" fmla="*/ 184 w 318"/>
                <a:gd name="T37" fmla="*/ 276 h 282"/>
                <a:gd name="T38" fmla="*/ 194 w 318"/>
                <a:gd name="T39" fmla="*/ 268 h 282"/>
                <a:gd name="T40" fmla="*/ 200 w 318"/>
                <a:gd name="T41" fmla="*/ 258 h 282"/>
                <a:gd name="T42" fmla="*/ 318 w 318"/>
                <a:gd name="T43" fmla="*/ 0 h 282"/>
                <a:gd name="T44" fmla="*/ 268 w 318"/>
                <a:gd name="T45" fmla="*/ 0 h 28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282">
                  <a:moveTo>
                    <a:pt x="268" y="0"/>
                  </a:moveTo>
                  <a:lnTo>
                    <a:pt x="268" y="0"/>
                  </a:lnTo>
                  <a:lnTo>
                    <a:pt x="254" y="2"/>
                  </a:lnTo>
                  <a:lnTo>
                    <a:pt x="244" y="6"/>
                  </a:lnTo>
                  <a:lnTo>
                    <a:pt x="234" y="14"/>
                  </a:lnTo>
                  <a:lnTo>
                    <a:pt x="228" y="24"/>
                  </a:lnTo>
                  <a:lnTo>
                    <a:pt x="158" y="198"/>
                  </a:lnTo>
                  <a:lnTo>
                    <a:pt x="84" y="24"/>
                  </a:lnTo>
                  <a:lnTo>
                    <a:pt x="78" y="14"/>
                  </a:lnTo>
                  <a:lnTo>
                    <a:pt x="70" y="6"/>
                  </a:lnTo>
                  <a:lnTo>
                    <a:pt x="58" y="2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26" y="282"/>
                  </a:lnTo>
                  <a:lnTo>
                    <a:pt x="162" y="282"/>
                  </a:lnTo>
                  <a:lnTo>
                    <a:pt x="174" y="280"/>
                  </a:lnTo>
                  <a:lnTo>
                    <a:pt x="184" y="276"/>
                  </a:lnTo>
                  <a:lnTo>
                    <a:pt x="194" y="268"/>
                  </a:lnTo>
                  <a:lnTo>
                    <a:pt x="200" y="258"/>
                  </a:lnTo>
                  <a:lnTo>
                    <a:pt x="31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875" y="991"/>
              <a:ext cx="244" cy="284"/>
            </a:xfrm>
            <a:custGeom>
              <a:avLst/>
              <a:gdLst>
                <a:gd name="T0" fmla="*/ 82 w 244"/>
                <a:gd name="T1" fmla="*/ 82 h 284"/>
                <a:gd name="T2" fmla="*/ 94 w 244"/>
                <a:gd name="T3" fmla="*/ 68 h 284"/>
                <a:gd name="T4" fmla="*/ 110 w 244"/>
                <a:gd name="T5" fmla="*/ 58 h 284"/>
                <a:gd name="T6" fmla="*/ 130 w 244"/>
                <a:gd name="T7" fmla="*/ 54 h 284"/>
                <a:gd name="T8" fmla="*/ 158 w 244"/>
                <a:gd name="T9" fmla="*/ 52 h 284"/>
                <a:gd name="T10" fmla="*/ 244 w 244"/>
                <a:gd name="T11" fmla="*/ 0 h 284"/>
                <a:gd name="T12" fmla="*/ 132 w 244"/>
                <a:gd name="T13" fmla="*/ 0 h 284"/>
                <a:gd name="T14" fmla="*/ 88 w 244"/>
                <a:gd name="T15" fmla="*/ 4 h 284"/>
                <a:gd name="T16" fmla="*/ 88 w 244"/>
                <a:gd name="T17" fmla="*/ 4 h 284"/>
                <a:gd name="T18" fmla="*/ 76 w 244"/>
                <a:gd name="T19" fmla="*/ 8 h 284"/>
                <a:gd name="T20" fmla="*/ 66 w 244"/>
                <a:gd name="T21" fmla="*/ 14 h 284"/>
                <a:gd name="T22" fmla="*/ 46 w 244"/>
                <a:gd name="T23" fmla="*/ 26 h 284"/>
                <a:gd name="T24" fmla="*/ 40 w 244"/>
                <a:gd name="T25" fmla="*/ 32 h 284"/>
                <a:gd name="T26" fmla="*/ 26 w 244"/>
                <a:gd name="T27" fmla="*/ 48 h 284"/>
                <a:gd name="T28" fmla="*/ 14 w 244"/>
                <a:gd name="T29" fmla="*/ 70 h 284"/>
                <a:gd name="T30" fmla="*/ 4 w 244"/>
                <a:gd name="T31" fmla="*/ 102 h 284"/>
                <a:gd name="T32" fmla="*/ 0 w 244"/>
                <a:gd name="T33" fmla="*/ 140 h 284"/>
                <a:gd name="T34" fmla="*/ 0 w 244"/>
                <a:gd name="T35" fmla="*/ 144 h 284"/>
                <a:gd name="T36" fmla="*/ 4 w 244"/>
                <a:gd name="T37" fmla="*/ 184 h 284"/>
                <a:gd name="T38" fmla="*/ 14 w 244"/>
                <a:gd name="T39" fmla="*/ 216 h 284"/>
                <a:gd name="T40" fmla="*/ 26 w 244"/>
                <a:gd name="T41" fmla="*/ 238 h 284"/>
                <a:gd name="T42" fmla="*/ 42 w 244"/>
                <a:gd name="T43" fmla="*/ 254 h 284"/>
                <a:gd name="T44" fmla="*/ 50 w 244"/>
                <a:gd name="T45" fmla="*/ 262 h 284"/>
                <a:gd name="T46" fmla="*/ 62 w 244"/>
                <a:gd name="T47" fmla="*/ 270 h 284"/>
                <a:gd name="T48" fmla="*/ 74 w 244"/>
                <a:gd name="T49" fmla="*/ 276 h 284"/>
                <a:gd name="T50" fmla="*/ 82 w 244"/>
                <a:gd name="T51" fmla="*/ 278 h 284"/>
                <a:gd name="T52" fmla="*/ 86 w 244"/>
                <a:gd name="T53" fmla="*/ 280 h 284"/>
                <a:gd name="T54" fmla="*/ 86 w 244"/>
                <a:gd name="T55" fmla="*/ 280 h 284"/>
                <a:gd name="T56" fmla="*/ 132 w 244"/>
                <a:gd name="T57" fmla="*/ 284 h 284"/>
                <a:gd name="T58" fmla="*/ 244 w 244"/>
                <a:gd name="T59" fmla="*/ 234 h 284"/>
                <a:gd name="T60" fmla="*/ 158 w 244"/>
                <a:gd name="T61" fmla="*/ 234 h 284"/>
                <a:gd name="T62" fmla="*/ 130 w 244"/>
                <a:gd name="T63" fmla="*/ 232 h 284"/>
                <a:gd name="T64" fmla="*/ 110 w 244"/>
                <a:gd name="T65" fmla="*/ 226 h 284"/>
                <a:gd name="T66" fmla="*/ 94 w 244"/>
                <a:gd name="T67" fmla="*/ 216 h 284"/>
                <a:gd name="T68" fmla="*/ 82 w 244"/>
                <a:gd name="T69" fmla="*/ 202 h 284"/>
                <a:gd name="T70" fmla="*/ 78 w 244"/>
                <a:gd name="T71" fmla="*/ 188 h 284"/>
                <a:gd name="T72" fmla="*/ 74 w 244"/>
                <a:gd name="T73" fmla="*/ 166 h 284"/>
                <a:gd name="T74" fmla="*/ 238 w 244"/>
                <a:gd name="T75" fmla="*/ 118 h 284"/>
                <a:gd name="T76" fmla="*/ 74 w 244"/>
                <a:gd name="T77" fmla="*/ 116 h 284"/>
                <a:gd name="T78" fmla="*/ 78 w 244"/>
                <a:gd name="T79" fmla="*/ 98 h 284"/>
                <a:gd name="T80" fmla="*/ 82 w 244"/>
                <a:gd name="T81" fmla="*/ 82 h 2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" h="284">
                  <a:moveTo>
                    <a:pt x="82" y="82"/>
                  </a:moveTo>
                  <a:lnTo>
                    <a:pt x="82" y="82"/>
                  </a:lnTo>
                  <a:lnTo>
                    <a:pt x="88" y="76"/>
                  </a:lnTo>
                  <a:lnTo>
                    <a:pt x="94" y="68"/>
                  </a:lnTo>
                  <a:lnTo>
                    <a:pt x="100" y="64"/>
                  </a:lnTo>
                  <a:lnTo>
                    <a:pt x="110" y="58"/>
                  </a:lnTo>
                  <a:lnTo>
                    <a:pt x="118" y="56"/>
                  </a:lnTo>
                  <a:lnTo>
                    <a:pt x="130" y="54"/>
                  </a:lnTo>
                  <a:lnTo>
                    <a:pt x="158" y="52"/>
                  </a:lnTo>
                  <a:lnTo>
                    <a:pt x="244" y="52"/>
                  </a:lnTo>
                  <a:lnTo>
                    <a:pt x="244" y="0"/>
                  </a:lnTo>
                  <a:lnTo>
                    <a:pt x="132" y="0"/>
                  </a:lnTo>
                  <a:lnTo>
                    <a:pt x="108" y="2"/>
                  </a:lnTo>
                  <a:lnTo>
                    <a:pt x="88" y="4"/>
                  </a:lnTo>
                  <a:lnTo>
                    <a:pt x="76" y="8"/>
                  </a:lnTo>
                  <a:lnTo>
                    <a:pt x="66" y="14"/>
                  </a:lnTo>
                  <a:lnTo>
                    <a:pt x="54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26" y="48"/>
                  </a:lnTo>
                  <a:lnTo>
                    <a:pt x="14" y="70"/>
                  </a:lnTo>
                  <a:lnTo>
                    <a:pt x="8" y="86"/>
                  </a:lnTo>
                  <a:lnTo>
                    <a:pt x="4" y="102"/>
                  </a:lnTo>
                  <a:lnTo>
                    <a:pt x="0" y="120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0" y="164"/>
                  </a:lnTo>
                  <a:lnTo>
                    <a:pt x="4" y="184"/>
                  </a:lnTo>
                  <a:lnTo>
                    <a:pt x="8" y="200"/>
                  </a:lnTo>
                  <a:lnTo>
                    <a:pt x="14" y="216"/>
                  </a:lnTo>
                  <a:lnTo>
                    <a:pt x="26" y="238"/>
                  </a:lnTo>
                  <a:lnTo>
                    <a:pt x="34" y="246"/>
                  </a:lnTo>
                  <a:lnTo>
                    <a:pt x="42" y="254"/>
                  </a:lnTo>
                  <a:lnTo>
                    <a:pt x="50" y="262"/>
                  </a:lnTo>
                  <a:lnTo>
                    <a:pt x="62" y="270"/>
                  </a:lnTo>
                  <a:lnTo>
                    <a:pt x="74" y="276"/>
                  </a:lnTo>
                  <a:lnTo>
                    <a:pt x="82" y="278"/>
                  </a:lnTo>
                  <a:lnTo>
                    <a:pt x="86" y="280"/>
                  </a:lnTo>
                  <a:lnTo>
                    <a:pt x="106" y="284"/>
                  </a:lnTo>
                  <a:lnTo>
                    <a:pt x="132" y="284"/>
                  </a:lnTo>
                  <a:lnTo>
                    <a:pt x="244" y="284"/>
                  </a:lnTo>
                  <a:lnTo>
                    <a:pt x="244" y="234"/>
                  </a:lnTo>
                  <a:lnTo>
                    <a:pt x="158" y="234"/>
                  </a:lnTo>
                  <a:lnTo>
                    <a:pt x="130" y="232"/>
                  </a:lnTo>
                  <a:lnTo>
                    <a:pt x="118" y="230"/>
                  </a:lnTo>
                  <a:lnTo>
                    <a:pt x="110" y="226"/>
                  </a:lnTo>
                  <a:lnTo>
                    <a:pt x="100" y="222"/>
                  </a:lnTo>
                  <a:lnTo>
                    <a:pt x="94" y="216"/>
                  </a:lnTo>
                  <a:lnTo>
                    <a:pt x="88" y="210"/>
                  </a:lnTo>
                  <a:lnTo>
                    <a:pt x="82" y="202"/>
                  </a:lnTo>
                  <a:lnTo>
                    <a:pt x="78" y="188"/>
                  </a:lnTo>
                  <a:lnTo>
                    <a:pt x="74" y="170"/>
                  </a:lnTo>
                  <a:lnTo>
                    <a:pt x="74" y="166"/>
                  </a:lnTo>
                  <a:lnTo>
                    <a:pt x="238" y="166"/>
                  </a:lnTo>
                  <a:lnTo>
                    <a:pt x="238" y="118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78" y="98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587" y="1397"/>
              <a:ext cx="236" cy="144"/>
            </a:xfrm>
            <a:custGeom>
              <a:avLst/>
              <a:gdLst>
                <a:gd name="T0" fmla="*/ 76 w 236"/>
                <a:gd name="T1" fmla="*/ 144 h 144"/>
                <a:gd name="T2" fmla="*/ 76 w 236"/>
                <a:gd name="T3" fmla="*/ 144 h 144"/>
                <a:gd name="T4" fmla="*/ 80 w 236"/>
                <a:gd name="T5" fmla="*/ 144 h 144"/>
                <a:gd name="T6" fmla="*/ 84 w 236"/>
                <a:gd name="T7" fmla="*/ 142 h 144"/>
                <a:gd name="T8" fmla="*/ 86 w 236"/>
                <a:gd name="T9" fmla="*/ 138 h 144"/>
                <a:gd name="T10" fmla="*/ 88 w 236"/>
                <a:gd name="T11" fmla="*/ 136 h 144"/>
                <a:gd name="T12" fmla="*/ 116 w 236"/>
                <a:gd name="T13" fmla="*/ 42 h 144"/>
                <a:gd name="T14" fmla="*/ 148 w 236"/>
                <a:gd name="T15" fmla="*/ 144 h 144"/>
                <a:gd name="T16" fmla="*/ 148 w 236"/>
                <a:gd name="T17" fmla="*/ 144 h 144"/>
                <a:gd name="T18" fmla="*/ 178 w 236"/>
                <a:gd name="T19" fmla="*/ 144 h 144"/>
                <a:gd name="T20" fmla="*/ 178 w 236"/>
                <a:gd name="T21" fmla="*/ 144 h 144"/>
                <a:gd name="T22" fmla="*/ 182 w 236"/>
                <a:gd name="T23" fmla="*/ 144 h 144"/>
                <a:gd name="T24" fmla="*/ 184 w 236"/>
                <a:gd name="T25" fmla="*/ 142 h 144"/>
                <a:gd name="T26" fmla="*/ 188 w 236"/>
                <a:gd name="T27" fmla="*/ 138 h 144"/>
                <a:gd name="T28" fmla="*/ 190 w 236"/>
                <a:gd name="T29" fmla="*/ 136 h 144"/>
                <a:gd name="T30" fmla="*/ 236 w 236"/>
                <a:gd name="T31" fmla="*/ 0 h 144"/>
                <a:gd name="T32" fmla="*/ 236 w 236"/>
                <a:gd name="T33" fmla="*/ 0 h 144"/>
                <a:gd name="T34" fmla="*/ 216 w 236"/>
                <a:gd name="T35" fmla="*/ 0 h 144"/>
                <a:gd name="T36" fmla="*/ 216 w 236"/>
                <a:gd name="T37" fmla="*/ 0 h 144"/>
                <a:gd name="T38" fmla="*/ 210 w 236"/>
                <a:gd name="T39" fmla="*/ 2 h 144"/>
                <a:gd name="T40" fmla="*/ 204 w 236"/>
                <a:gd name="T41" fmla="*/ 4 h 144"/>
                <a:gd name="T42" fmla="*/ 200 w 236"/>
                <a:gd name="T43" fmla="*/ 8 h 144"/>
                <a:gd name="T44" fmla="*/ 198 w 236"/>
                <a:gd name="T45" fmla="*/ 14 h 144"/>
                <a:gd name="T46" fmla="*/ 166 w 236"/>
                <a:gd name="T47" fmla="*/ 110 h 144"/>
                <a:gd name="T48" fmla="*/ 134 w 236"/>
                <a:gd name="T49" fmla="*/ 0 h 144"/>
                <a:gd name="T50" fmla="*/ 134 w 236"/>
                <a:gd name="T51" fmla="*/ 0 h 144"/>
                <a:gd name="T52" fmla="*/ 116 w 236"/>
                <a:gd name="T53" fmla="*/ 0 h 144"/>
                <a:gd name="T54" fmla="*/ 116 w 236"/>
                <a:gd name="T55" fmla="*/ 0 h 144"/>
                <a:gd name="T56" fmla="*/ 110 w 236"/>
                <a:gd name="T57" fmla="*/ 2 h 144"/>
                <a:gd name="T58" fmla="*/ 104 w 236"/>
                <a:gd name="T59" fmla="*/ 4 h 144"/>
                <a:gd name="T60" fmla="*/ 100 w 236"/>
                <a:gd name="T61" fmla="*/ 8 h 144"/>
                <a:gd name="T62" fmla="*/ 96 w 236"/>
                <a:gd name="T63" fmla="*/ 14 h 144"/>
                <a:gd name="T64" fmla="*/ 68 w 236"/>
                <a:gd name="T65" fmla="*/ 110 h 144"/>
                <a:gd name="T66" fmla="*/ 68 w 236"/>
                <a:gd name="T67" fmla="*/ 110 h 144"/>
                <a:gd name="T68" fmla="*/ 38 w 236"/>
                <a:gd name="T69" fmla="*/ 14 h 144"/>
                <a:gd name="T70" fmla="*/ 38 w 236"/>
                <a:gd name="T71" fmla="*/ 14 h 144"/>
                <a:gd name="T72" fmla="*/ 36 w 236"/>
                <a:gd name="T73" fmla="*/ 8 h 144"/>
                <a:gd name="T74" fmla="*/ 30 w 236"/>
                <a:gd name="T75" fmla="*/ 4 h 144"/>
                <a:gd name="T76" fmla="*/ 26 w 236"/>
                <a:gd name="T77" fmla="*/ 0 h 144"/>
                <a:gd name="T78" fmla="*/ 18 w 236"/>
                <a:gd name="T79" fmla="*/ 0 h 144"/>
                <a:gd name="T80" fmla="*/ 0 w 236"/>
                <a:gd name="T81" fmla="*/ 0 h 144"/>
                <a:gd name="T82" fmla="*/ 48 w 236"/>
                <a:gd name="T83" fmla="*/ 144 h 144"/>
                <a:gd name="T84" fmla="*/ 48 w 236"/>
                <a:gd name="T85" fmla="*/ 144 h 144"/>
                <a:gd name="T86" fmla="*/ 76 w 236"/>
                <a:gd name="T87" fmla="*/ 144 h 144"/>
                <a:gd name="T88" fmla="*/ 76 w 236"/>
                <a:gd name="T89" fmla="*/ 144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6" h="144">
                  <a:moveTo>
                    <a:pt x="76" y="144"/>
                  </a:moveTo>
                  <a:lnTo>
                    <a:pt x="76" y="144"/>
                  </a:lnTo>
                  <a:lnTo>
                    <a:pt x="80" y="144"/>
                  </a:lnTo>
                  <a:lnTo>
                    <a:pt x="84" y="142"/>
                  </a:lnTo>
                  <a:lnTo>
                    <a:pt x="86" y="138"/>
                  </a:lnTo>
                  <a:lnTo>
                    <a:pt x="88" y="136"/>
                  </a:lnTo>
                  <a:lnTo>
                    <a:pt x="116" y="42"/>
                  </a:lnTo>
                  <a:lnTo>
                    <a:pt x="148" y="144"/>
                  </a:lnTo>
                  <a:lnTo>
                    <a:pt x="178" y="144"/>
                  </a:lnTo>
                  <a:lnTo>
                    <a:pt x="182" y="144"/>
                  </a:lnTo>
                  <a:lnTo>
                    <a:pt x="184" y="142"/>
                  </a:lnTo>
                  <a:lnTo>
                    <a:pt x="188" y="138"/>
                  </a:lnTo>
                  <a:lnTo>
                    <a:pt x="190" y="136"/>
                  </a:lnTo>
                  <a:lnTo>
                    <a:pt x="236" y="0"/>
                  </a:lnTo>
                  <a:lnTo>
                    <a:pt x="216" y="0"/>
                  </a:lnTo>
                  <a:lnTo>
                    <a:pt x="210" y="2"/>
                  </a:lnTo>
                  <a:lnTo>
                    <a:pt x="204" y="4"/>
                  </a:lnTo>
                  <a:lnTo>
                    <a:pt x="200" y="8"/>
                  </a:lnTo>
                  <a:lnTo>
                    <a:pt x="198" y="14"/>
                  </a:lnTo>
                  <a:lnTo>
                    <a:pt x="166" y="110"/>
                  </a:lnTo>
                  <a:lnTo>
                    <a:pt x="134" y="0"/>
                  </a:lnTo>
                  <a:lnTo>
                    <a:pt x="116" y="0"/>
                  </a:lnTo>
                  <a:lnTo>
                    <a:pt x="110" y="2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96" y="14"/>
                  </a:lnTo>
                  <a:lnTo>
                    <a:pt x="68" y="110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48" y="144"/>
                  </a:lnTo>
                  <a:lnTo>
                    <a:pt x="76" y="14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3227" y="1397"/>
              <a:ext cx="134" cy="144"/>
            </a:xfrm>
            <a:custGeom>
              <a:avLst/>
              <a:gdLst>
                <a:gd name="T0" fmla="*/ 30 w 134"/>
                <a:gd name="T1" fmla="*/ 90 h 144"/>
                <a:gd name="T2" fmla="*/ 54 w 134"/>
                <a:gd name="T3" fmla="*/ 90 h 144"/>
                <a:gd name="T4" fmla="*/ 74 w 134"/>
                <a:gd name="T5" fmla="*/ 92 h 144"/>
                <a:gd name="T6" fmla="*/ 86 w 134"/>
                <a:gd name="T7" fmla="*/ 98 h 144"/>
                <a:gd name="T8" fmla="*/ 94 w 134"/>
                <a:gd name="T9" fmla="*/ 108 h 144"/>
                <a:gd name="T10" fmla="*/ 98 w 134"/>
                <a:gd name="T11" fmla="*/ 126 h 144"/>
                <a:gd name="T12" fmla="*/ 100 w 134"/>
                <a:gd name="T13" fmla="*/ 134 h 144"/>
                <a:gd name="T14" fmla="*/ 134 w 134"/>
                <a:gd name="T15" fmla="*/ 144 h 144"/>
                <a:gd name="T16" fmla="*/ 130 w 134"/>
                <a:gd name="T17" fmla="*/ 124 h 144"/>
                <a:gd name="T18" fmla="*/ 128 w 134"/>
                <a:gd name="T19" fmla="*/ 110 h 144"/>
                <a:gd name="T20" fmla="*/ 122 w 134"/>
                <a:gd name="T21" fmla="*/ 94 h 144"/>
                <a:gd name="T22" fmla="*/ 114 w 134"/>
                <a:gd name="T23" fmla="*/ 88 h 144"/>
                <a:gd name="T24" fmla="*/ 98 w 134"/>
                <a:gd name="T25" fmla="*/ 82 h 144"/>
                <a:gd name="T26" fmla="*/ 104 w 134"/>
                <a:gd name="T27" fmla="*/ 80 h 144"/>
                <a:gd name="T28" fmla="*/ 118 w 134"/>
                <a:gd name="T29" fmla="*/ 74 h 144"/>
                <a:gd name="T30" fmla="*/ 122 w 134"/>
                <a:gd name="T31" fmla="*/ 70 h 144"/>
                <a:gd name="T32" fmla="*/ 126 w 134"/>
                <a:gd name="T33" fmla="*/ 64 h 144"/>
                <a:gd name="T34" fmla="*/ 126 w 134"/>
                <a:gd name="T35" fmla="*/ 64 h 144"/>
                <a:gd name="T36" fmla="*/ 132 w 134"/>
                <a:gd name="T37" fmla="*/ 40 h 144"/>
                <a:gd name="T38" fmla="*/ 130 w 134"/>
                <a:gd name="T39" fmla="*/ 26 h 144"/>
                <a:gd name="T40" fmla="*/ 116 w 134"/>
                <a:gd name="T41" fmla="*/ 8 h 144"/>
                <a:gd name="T42" fmla="*/ 104 w 134"/>
                <a:gd name="T43" fmla="*/ 4 h 144"/>
                <a:gd name="T44" fmla="*/ 70 w 134"/>
                <a:gd name="T45" fmla="*/ 0 h 144"/>
                <a:gd name="T46" fmla="*/ 12 w 134"/>
                <a:gd name="T47" fmla="*/ 0 h 144"/>
                <a:gd name="T48" fmla="*/ 8 w 134"/>
                <a:gd name="T49" fmla="*/ 2 h 144"/>
                <a:gd name="T50" fmla="*/ 0 w 134"/>
                <a:gd name="T51" fmla="*/ 8 h 144"/>
                <a:gd name="T52" fmla="*/ 0 w 134"/>
                <a:gd name="T53" fmla="*/ 144 h 144"/>
                <a:gd name="T54" fmla="*/ 30 w 134"/>
                <a:gd name="T55" fmla="*/ 92 h 144"/>
                <a:gd name="T56" fmla="*/ 74 w 134"/>
                <a:gd name="T57" fmla="*/ 22 h 144"/>
                <a:gd name="T58" fmla="*/ 84 w 134"/>
                <a:gd name="T59" fmla="*/ 24 h 144"/>
                <a:gd name="T60" fmla="*/ 92 w 134"/>
                <a:gd name="T61" fmla="*/ 26 h 144"/>
                <a:gd name="T62" fmla="*/ 98 w 134"/>
                <a:gd name="T63" fmla="*/ 32 h 144"/>
                <a:gd name="T64" fmla="*/ 100 w 134"/>
                <a:gd name="T65" fmla="*/ 42 h 144"/>
                <a:gd name="T66" fmla="*/ 96 w 134"/>
                <a:gd name="T67" fmla="*/ 58 h 144"/>
                <a:gd name="T68" fmla="*/ 86 w 134"/>
                <a:gd name="T69" fmla="*/ 64 h 144"/>
                <a:gd name="T70" fmla="*/ 74 w 134"/>
                <a:gd name="T71" fmla="*/ 66 h 144"/>
                <a:gd name="T72" fmla="*/ 30 w 134"/>
                <a:gd name="T73" fmla="*/ 22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4" h="144">
                  <a:moveTo>
                    <a:pt x="30" y="92"/>
                  </a:moveTo>
                  <a:lnTo>
                    <a:pt x="30" y="90"/>
                  </a:lnTo>
                  <a:lnTo>
                    <a:pt x="32" y="90"/>
                  </a:lnTo>
                  <a:lnTo>
                    <a:pt x="54" y="90"/>
                  </a:lnTo>
                  <a:lnTo>
                    <a:pt x="74" y="92"/>
                  </a:lnTo>
                  <a:lnTo>
                    <a:pt x="80" y="94"/>
                  </a:lnTo>
                  <a:lnTo>
                    <a:pt x="86" y="98"/>
                  </a:lnTo>
                  <a:lnTo>
                    <a:pt x="92" y="102"/>
                  </a:lnTo>
                  <a:lnTo>
                    <a:pt x="94" y="108"/>
                  </a:lnTo>
                  <a:lnTo>
                    <a:pt x="96" y="116"/>
                  </a:lnTo>
                  <a:lnTo>
                    <a:pt x="98" y="126"/>
                  </a:lnTo>
                  <a:lnTo>
                    <a:pt x="100" y="134"/>
                  </a:lnTo>
                  <a:lnTo>
                    <a:pt x="102" y="144"/>
                  </a:lnTo>
                  <a:lnTo>
                    <a:pt x="134" y="144"/>
                  </a:lnTo>
                  <a:lnTo>
                    <a:pt x="130" y="124"/>
                  </a:lnTo>
                  <a:lnTo>
                    <a:pt x="128" y="110"/>
                  </a:lnTo>
                  <a:lnTo>
                    <a:pt x="126" y="102"/>
                  </a:lnTo>
                  <a:lnTo>
                    <a:pt x="122" y="94"/>
                  </a:lnTo>
                  <a:lnTo>
                    <a:pt x="114" y="88"/>
                  </a:lnTo>
                  <a:lnTo>
                    <a:pt x="104" y="84"/>
                  </a:lnTo>
                  <a:lnTo>
                    <a:pt x="98" y="82"/>
                  </a:lnTo>
                  <a:lnTo>
                    <a:pt x="104" y="80"/>
                  </a:lnTo>
                  <a:lnTo>
                    <a:pt x="112" y="78"/>
                  </a:lnTo>
                  <a:lnTo>
                    <a:pt x="118" y="74"/>
                  </a:lnTo>
                  <a:lnTo>
                    <a:pt x="122" y="70"/>
                  </a:lnTo>
                  <a:lnTo>
                    <a:pt x="126" y="64"/>
                  </a:lnTo>
                  <a:lnTo>
                    <a:pt x="130" y="52"/>
                  </a:lnTo>
                  <a:lnTo>
                    <a:pt x="132" y="40"/>
                  </a:lnTo>
                  <a:lnTo>
                    <a:pt x="130" y="26"/>
                  </a:lnTo>
                  <a:lnTo>
                    <a:pt x="124" y="16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4"/>
                  </a:lnTo>
                  <a:lnTo>
                    <a:pt x="30" y="144"/>
                  </a:lnTo>
                  <a:lnTo>
                    <a:pt x="30" y="92"/>
                  </a:lnTo>
                  <a:close/>
                  <a:moveTo>
                    <a:pt x="30" y="22"/>
                  </a:moveTo>
                  <a:lnTo>
                    <a:pt x="74" y="22"/>
                  </a:lnTo>
                  <a:lnTo>
                    <a:pt x="84" y="24"/>
                  </a:lnTo>
                  <a:lnTo>
                    <a:pt x="92" y="26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42"/>
                  </a:lnTo>
                  <a:lnTo>
                    <a:pt x="98" y="50"/>
                  </a:lnTo>
                  <a:lnTo>
                    <a:pt x="96" y="58"/>
                  </a:lnTo>
                  <a:lnTo>
                    <a:pt x="92" y="62"/>
                  </a:lnTo>
                  <a:lnTo>
                    <a:pt x="86" y="64"/>
                  </a:lnTo>
                  <a:lnTo>
                    <a:pt x="74" y="66"/>
                  </a:lnTo>
                  <a:lnTo>
                    <a:pt x="30" y="66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2809" y="1397"/>
              <a:ext cx="160" cy="144"/>
            </a:xfrm>
            <a:custGeom>
              <a:avLst/>
              <a:gdLst>
                <a:gd name="T0" fmla="*/ 98 w 160"/>
                <a:gd name="T1" fmla="*/ 0 h 144"/>
                <a:gd name="T2" fmla="*/ 98 w 160"/>
                <a:gd name="T3" fmla="*/ 0 h 144"/>
                <a:gd name="T4" fmla="*/ 76 w 160"/>
                <a:gd name="T5" fmla="*/ 0 h 144"/>
                <a:gd name="T6" fmla="*/ 76 w 160"/>
                <a:gd name="T7" fmla="*/ 0 h 144"/>
                <a:gd name="T8" fmla="*/ 70 w 160"/>
                <a:gd name="T9" fmla="*/ 0 h 144"/>
                <a:gd name="T10" fmla="*/ 64 w 160"/>
                <a:gd name="T11" fmla="*/ 4 h 144"/>
                <a:gd name="T12" fmla="*/ 60 w 160"/>
                <a:gd name="T13" fmla="*/ 6 h 144"/>
                <a:gd name="T14" fmla="*/ 56 w 160"/>
                <a:gd name="T15" fmla="*/ 12 h 144"/>
                <a:gd name="T16" fmla="*/ 0 w 160"/>
                <a:gd name="T17" fmla="*/ 144 h 144"/>
                <a:gd name="T18" fmla="*/ 0 w 160"/>
                <a:gd name="T19" fmla="*/ 144 h 144"/>
                <a:gd name="T20" fmla="*/ 20 w 160"/>
                <a:gd name="T21" fmla="*/ 144 h 144"/>
                <a:gd name="T22" fmla="*/ 20 w 160"/>
                <a:gd name="T23" fmla="*/ 144 h 144"/>
                <a:gd name="T24" fmla="*/ 26 w 160"/>
                <a:gd name="T25" fmla="*/ 142 h 144"/>
                <a:gd name="T26" fmla="*/ 32 w 160"/>
                <a:gd name="T27" fmla="*/ 140 h 144"/>
                <a:gd name="T28" fmla="*/ 36 w 160"/>
                <a:gd name="T29" fmla="*/ 136 h 144"/>
                <a:gd name="T30" fmla="*/ 38 w 160"/>
                <a:gd name="T31" fmla="*/ 132 h 144"/>
                <a:gd name="T32" fmla="*/ 48 w 160"/>
                <a:gd name="T33" fmla="*/ 110 h 144"/>
                <a:gd name="T34" fmla="*/ 110 w 160"/>
                <a:gd name="T35" fmla="*/ 110 h 144"/>
                <a:gd name="T36" fmla="*/ 110 w 160"/>
                <a:gd name="T37" fmla="*/ 110 h 144"/>
                <a:gd name="T38" fmla="*/ 120 w 160"/>
                <a:gd name="T39" fmla="*/ 132 h 144"/>
                <a:gd name="T40" fmla="*/ 120 w 160"/>
                <a:gd name="T41" fmla="*/ 132 h 144"/>
                <a:gd name="T42" fmla="*/ 124 w 160"/>
                <a:gd name="T43" fmla="*/ 136 h 144"/>
                <a:gd name="T44" fmla="*/ 128 w 160"/>
                <a:gd name="T45" fmla="*/ 140 h 144"/>
                <a:gd name="T46" fmla="*/ 132 w 160"/>
                <a:gd name="T47" fmla="*/ 142 h 144"/>
                <a:gd name="T48" fmla="*/ 138 w 160"/>
                <a:gd name="T49" fmla="*/ 144 h 144"/>
                <a:gd name="T50" fmla="*/ 160 w 160"/>
                <a:gd name="T51" fmla="*/ 144 h 144"/>
                <a:gd name="T52" fmla="*/ 160 w 160"/>
                <a:gd name="T53" fmla="*/ 144 h 144"/>
                <a:gd name="T54" fmla="*/ 98 w 160"/>
                <a:gd name="T55" fmla="*/ 0 h 144"/>
                <a:gd name="T56" fmla="*/ 98 w 160"/>
                <a:gd name="T57" fmla="*/ 0 h 144"/>
                <a:gd name="T58" fmla="*/ 54 w 160"/>
                <a:gd name="T59" fmla="*/ 88 h 144"/>
                <a:gd name="T60" fmla="*/ 80 w 160"/>
                <a:gd name="T61" fmla="*/ 28 h 144"/>
                <a:gd name="T62" fmla="*/ 104 w 160"/>
                <a:gd name="T63" fmla="*/ 88 h 144"/>
                <a:gd name="T64" fmla="*/ 54 w 160"/>
                <a:gd name="T65" fmla="*/ 88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44">
                  <a:moveTo>
                    <a:pt x="98" y="0"/>
                  </a:moveTo>
                  <a:lnTo>
                    <a:pt x="98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12"/>
                  </a:lnTo>
                  <a:lnTo>
                    <a:pt x="0" y="144"/>
                  </a:lnTo>
                  <a:lnTo>
                    <a:pt x="20" y="144"/>
                  </a:lnTo>
                  <a:lnTo>
                    <a:pt x="26" y="142"/>
                  </a:lnTo>
                  <a:lnTo>
                    <a:pt x="32" y="140"/>
                  </a:lnTo>
                  <a:lnTo>
                    <a:pt x="36" y="136"/>
                  </a:lnTo>
                  <a:lnTo>
                    <a:pt x="38" y="132"/>
                  </a:lnTo>
                  <a:lnTo>
                    <a:pt x="48" y="110"/>
                  </a:lnTo>
                  <a:lnTo>
                    <a:pt x="110" y="110"/>
                  </a:lnTo>
                  <a:lnTo>
                    <a:pt x="120" y="132"/>
                  </a:lnTo>
                  <a:lnTo>
                    <a:pt x="124" y="136"/>
                  </a:lnTo>
                  <a:lnTo>
                    <a:pt x="128" y="140"/>
                  </a:lnTo>
                  <a:lnTo>
                    <a:pt x="132" y="142"/>
                  </a:lnTo>
                  <a:lnTo>
                    <a:pt x="138" y="144"/>
                  </a:lnTo>
                  <a:lnTo>
                    <a:pt x="160" y="144"/>
                  </a:lnTo>
                  <a:lnTo>
                    <a:pt x="98" y="0"/>
                  </a:lnTo>
                  <a:close/>
                  <a:moveTo>
                    <a:pt x="54" y="88"/>
                  </a:moveTo>
                  <a:lnTo>
                    <a:pt x="80" y="28"/>
                  </a:lnTo>
                  <a:lnTo>
                    <a:pt x="104" y="8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77" y="1397"/>
              <a:ext cx="124" cy="144"/>
            </a:xfrm>
            <a:custGeom>
              <a:avLst/>
              <a:gdLst>
                <a:gd name="T0" fmla="*/ 80 w 124"/>
                <a:gd name="T1" fmla="*/ 122 h 144"/>
                <a:gd name="T2" fmla="*/ 54 w 124"/>
                <a:gd name="T3" fmla="*/ 118 h 144"/>
                <a:gd name="T4" fmla="*/ 40 w 124"/>
                <a:gd name="T5" fmla="*/ 104 h 144"/>
                <a:gd name="T6" fmla="*/ 38 w 124"/>
                <a:gd name="T7" fmla="*/ 96 h 144"/>
                <a:gd name="T8" fmla="*/ 36 w 124"/>
                <a:gd name="T9" fmla="*/ 82 h 144"/>
                <a:gd name="T10" fmla="*/ 120 w 124"/>
                <a:gd name="T11" fmla="*/ 62 h 144"/>
                <a:gd name="T12" fmla="*/ 36 w 124"/>
                <a:gd name="T13" fmla="*/ 58 h 144"/>
                <a:gd name="T14" fmla="*/ 38 w 124"/>
                <a:gd name="T15" fmla="*/ 48 h 144"/>
                <a:gd name="T16" fmla="*/ 40 w 124"/>
                <a:gd name="T17" fmla="*/ 40 h 144"/>
                <a:gd name="T18" fmla="*/ 54 w 124"/>
                <a:gd name="T19" fmla="*/ 26 h 144"/>
                <a:gd name="T20" fmla="*/ 80 w 124"/>
                <a:gd name="T21" fmla="*/ 22 h 144"/>
                <a:gd name="T22" fmla="*/ 124 w 124"/>
                <a:gd name="T23" fmla="*/ 0 h 144"/>
                <a:gd name="T24" fmla="*/ 68 w 124"/>
                <a:gd name="T25" fmla="*/ 0 h 144"/>
                <a:gd name="T26" fmla="*/ 46 w 124"/>
                <a:gd name="T27" fmla="*/ 2 h 144"/>
                <a:gd name="T28" fmla="*/ 44 w 124"/>
                <a:gd name="T29" fmla="*/ 2 h 144"/>
                <a:gd name="T30" fmla="*/ 34 w 124"/>
                <a:gd name="T31" fmla="*/ 6 h 144"/>
                <a:gd name="T32" fmla="*/ 22 w 124"/>
                <a:gd name="T33" fmla="*/ 14 h 144"/>
                <a:gd name="T34" fmla="*/ 20 w 124"/>
                <a:gd name="T35" fmla="*/ 16 h 144"/>
                <a:gd name="T36" fmla="*/ 8 w 124"/>
                <a:gd name="T37" fmla="*/ 34 h 144"/>
                <a:gd name="T38" fmla="*/ 8 w 124"/>
                <a:gd name="T39" fmla="*/ 34 h 144"/>
                <a:gd name="T40" fmla="*/ 2 w 124"/>
                <a:gd name="T41" fmla="*/ 52 h 144"/>
                <a:gd name="T42" fmla="*/ 0 w 124"/>
                <a:gd name="T43" fmla="*/ 74 h 144"/>
                <a:gd name="T44" fmla="*/ 2 w 124"/>
                <a:gd name="T45" fmla="*/ 92 h 144"/>
                <a:gd name="T46" fmla="*/ 8 w 124"/>
                <a:gd name="T47" fmla="*/ 110 h 144"/>
                <a:gd name="T48" fmla="*/ 8 w 124"/>
                <a:gd name="T49" fmla="*/ 110 h 144"/>
                <a:gd name="T50" fmla="*/ 22 w 124"/>
                <a:gd name="T51" fmla="*/ 128 h 144"/>
                <a:gd name="T52" fmla="*/ 26 w 124"/>
                <a:gd name="T53" fmla="*/ 132 h 144"/>
                <a:gd name="T54" fmla="*/ 38 w 124"/>
                <a:gd name="T55" fmla="*/ 140 h 144"/>
                <a:gd name="T56" fmla="*/ 42 w 124"/>
                <a:gd name="T57" fmla="*/ 140 h 144"/>
                <a:gd name="T58" fmla="*/ 44 w 124"/>
                <a:gd name="T59" fmla="*/ 142 h 144"/>
                <a:gd name="T60" fmla="*/ 44 w 124"/>
                <a:gd name="T61" fmla="*/ 142 h 144"/>
                <a:gd name="T62" fmla="*/ 54 w 124"/>
                <a:gd name="T63" fmla="*/ 144 h 144"/>
                <a:gd name="T64" fmla="*/ 124 w 124"/>
                <a:gd name="T65" fmla="*/ 144 h 144"/>
                <a:gd name="T66" fmla="*/ 124 w 124"/>
                <a:gd name="T67" fmla="*/ 122 h 144"/>
                <a:gd name="T68" fmla="*/ 80 w 124"/>
                <a:gd name="T69" fmla="*/ 122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144">
                  <a:moveTo>
                    <a:pt x="80" y="122"/>
                  </a:moveTo>
                  <a:lnTo>
                    <a:pt x="80" y="122"/>
                  </a:lnTo>
                  <a:lnTo>
                    <a:pt x="66" y="120"/>
                  </a:lnTo>
                  <a:lnTo>
                    <a:pt x="54" y="118"/>
                  </a:lnTo>
                  <a:lnTo>
                    <a:pt x="46" y="112"/>
                  </a:lnTo>
                  <a:lnTo>
                    <a:pt x="40" y="104"/>
                  </a:lnTo>
                  <a:lnTo>
                    <a:pt x="38" y="96"/>
                  </a:lnTo>
                  <a:lnTo>
                    <a:pt x="36" y="86"/>
                  </a:lnTo>
                  <a:lnTo>
                    <a:pt x="36" y="82"/>
                  </a:lnTo>
                  <a:lnTo>
                    <a:pt x="120" y="82"/>
                  </a:lnTo>
                  <a:lnTo>
                    <a:pt x="120" y="62"/>
                  </a:lnTo>
                  <a:lnTo>
                    <a:pt x="36" y="62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6" y="32"/>
                  </a:lnTo>
                  <a:lnTo>
                    <a:pt x="54" y="26"/>
                  </a:lnTo>
                  <a:lnTo>
                    <a:pt x="66" y="24"/>
                  </a:lnTo>
                  <a:lnTo>
                    <a:pt x="80" y="22"/>
                  </a:lnTo>
                  <a:lnTo>
                    <a:pt x="124" y="22"/>
                  </a:lnTo>
                  <a:lnTo>
                    <a:pt x="124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34" y="6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52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92"/>
                  </a:lnTo>
                  <a:lnTo>
                    <a:pt x="8" y="110"/>
                  </a:lnTo>
                  <a:lnTo>
                    <a:pt x="14" y="120"/>
                  </a:lnTo>
                  <a:lnTo>
                    <a:pt x="22" y="128"/>
                  </a:lnTo>
                  <a:lnTo>
                    <a:pt x="26" y="132"/>
                  </a:lnTo>
                  <a:lnTo>
                    <a:pt x="38" y="140"/>
                  </a:lnTo>
                  <a:lnTo>
                    <a:pt x="42" y="140"/>
                  </a:lnTo>
                  <a:lnTo>
                    <a:pt x="44" y="142"/>
                  </a:lnTo>
                  <a:lnTo>
                    <a:pt x="54" y="144"/>
                  </a:lnTo>
                  <a:lnTo>
                    <a:pt x="68" y="144"/>
                  </a:lnTo>
                  <a:lnTo>
                    <a:pt x="124" y="144"/>
                  </a:lnTo>
                  <a:lnTo>
                    <a:pt x="124" y="122"/>
                  </a:lnTo>
                  <a:lnTo>
                    <a:pt x="80" y="12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951" y="1397"/>
              <a:ext cx="126" cy="144"/>
            </a:xfrm>
            <a:custGeom>
              <a:avLst/>
              <a:gdLst>
                <a:gd name="T0" fmla="*/ 76 w 126"/>
                <a:gd name="T1" fmla="*/ 132 h 144"/>
                <a:gd name="T2" fmla="*/ 76 w 126"/>
                <a:gd name="T3" fmla="*/ 22 h 144"/>
                <a:gd name="T4" fmla="*/ 126 w 126"/>
                <a:gd name="T5" fmla="*/ 22 h 144"/>
                <a:gd name="T6" fmla="*/ 126 w 126"/>
                <a:gd name="T7" fmla="*/ 0 h 144"/>
                <a:gd name="T8" fmla="*/ 0 w 126"/>
                <a:gd name="T9" fmla="*/ 0 h 144"/>
                <a:gd name="T10" fmla="*/ 0 w 126"/>
                <a:gd name="T11" fmla="*/ 22 h 144"/>
                <a:gd name="T12" fmla="*/ 48 w 126"/>
                <a:gd name="T13" fmla="*/ 22 h 144"/>
                <a:gd name="T14" fmla="*/ 48 w 126"/>
                <a:gd name="T15" fmla="*/ 144 h 144"/>
                <a:gd name="T16" fmla="*/ 48 w 126"/>
                <a:gd name="T17" fmla="*/ 144 h 144"/>
                <a:gd name="T18" fmla="*/ 64 w 126"/>
                <a:gd name="T19" fmla="*/ 144 h 144"/>
                <a:gd name="T20" fmla="*/ 64 w 126"/>
                <a:gd name="T21" fmla="*/ 144 h 144"/>
                <a:gd name="T22" fmla="*/ 68 w 126"/>
                <a:gd name="T23" fmla="*/ 144 h 144"/>
                <a:gd name="T24" fmla="*/ 72 w 126"/>
                <a:gd name="T25" fmla="*/ 140 h 144"/>
                <a:gd name="T26" fmla="*/ 76 w 126"/>
                <a:gd name="T27" fmla="*/ 136 h 144"/>
                <a:gd name="T28" fmla="*/ 76 w 126"/>
                <a:gd name="T29" fmla="*/ 132 h 144"/>
                <a:gd name="T30" fmla="*/ 76 w 126"/>
                <a:gd name="T31" fmla="*/ 132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44">
                  <a:moveTo>
                    <a:pt x="76" y="132"/>
                  </a:moveTo>
                  <a:lnTo>
                    <a:pt x="76" y="22"/>
                  </a:lnTo>
                  <a:lnTo>
                    <a:pt x="126" y="2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8" y="22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68" y="144"/>
                  </a:lnTo>
                  <a:lnTo>
                    <a:pt x="72" y="140"/>
                  </a:lnTo>
                  <a:lnTo>
                    <a:pt x="76" y="136"/>
                  </a:lnTo>
                  <a:lnTo>
                    <a:pt x="76" y="1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4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SzPct val="80000"/>
        <a:buBlip>
          <a:blip r:embed="rId15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01663" indent="-252413" algn="l" rtl="0" eaLnBrk="0" fontAlgn="base" hangingPunct="0">
        <a:spcBef>
          <a:spcPct val="50000"/>
        </a:spcBef>
        <a:spcAft>
          <a:spcPct val="0"/>
        </a:spcAft>
        <a:buSzPct val="70000"/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760413" indent="-157163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871538" indent="-109538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016000" indent="-134938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5pPr>
      <a:lvl6pPr marL="14732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6pPr>
      <a:lvl7pPr marL="19304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7pPr>
      <a:lvl8pPr marL="23876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8pPr>
      <a:lvl9pPr marL="28448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1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1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2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3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3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3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hf hdr="0" ft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7" descr="BANDEAU TITRE na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8" descr="BAS DE P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527676"/>
            <a:ext cx="57435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57188" y="2413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713" y="6492719"/>
            <a:ext cx="35718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50000"/>
              </a:spcBef>
              <a:defRPr sz="1000"/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90" y="1316038"/>
            <a:ext cx="8296275" cy="176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grpSp>
        <p:nvGrpSpPr>
          <p:cNvPr id="1031" name="Group 33"/>
          <p:cNvGrpSpPr>
            <a:grpSpLocks/>
          </p:cNvGrpSpPr>
          <p:nvPr/>
        </p:nvGrpSpPr>
        <p:grpSpPr bwMode="auto">
          <a:xfrm>
            <a:off x="7470777" y="6296025"/>
            <a:ext cx="1204913" cy="369888"/>
            <a:chOff x="4706" y="3966"/>
            <a:chExt cx="759" cy="233"/>
          </a:xfrm>
        </p:grpSpPr>
        <p:sp>
          <p:nvSpPr>
            <p:cNvPr id="1032" name="AutoShape 21"/>
            <p:cNvSpPr>
              <a:spLocks noChangeAspect="1" noChangeArrowheads="1" noTextEdit="1"/>
            </p:cNvSpPr>
            <p:nvPr userDrawn="1"/>
          </p:nvSpPr>
          <p:spPr bwMode="auto">
            <a:xfrm>
              <a:off x="4706" y="3966"/>
              <a:ext cx="7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Freeform 23"/>
            <p:cNvSpPr>
              <a:spLocks/>
            </p:cNvSpPr>
            <p:nvPr userDrawn="1"/>
          </p:nvSpPr>
          <p:spPr bwMode="auto">
            <a:xfrm>
              <a:off x="5042" y="4151"/>
              <a:ext cx="44" cy="48"/>
            </a:xfrm>
            <a:custGeom>
              <a:avLst/>
              <a:gdLst>
                <a:gd name="T0" fmla="*/ 1 w 88"/>
                <a:gd name="T1" fmla="*/ 1 h 96"/>
                <a:gd name="T2" fmla="*/ 1 w 88"/>
                <a:gd name="T3" fmla="*/ 1 h 96"/>
                <a:gd name="T4" fmla="*/ 1 w 88"/>
                <a:gd name="T5" fmla="*/ 1 h 96"/>
                <a:gd name="T6" fmla="*/ 1 w 88"/>
                <a:gd name="T7" fmla="*/ 1 h 96"/>
                <a:gd name="T8" fmla="*/ 1 w 88"/>
                <a:gd name="T9" fmla="*/ 1 h 96"/>
                <a:gd name="T10" fmla="*/ 1 w 88"/>
                <a:gd name="T11" fmla="*/ 1 h 96"/>
                <a:gd name="T12" fmla="*/ 1 w 88"/>
                <a:gd name="T13" fmla="*/ 1 h 96"/>
                <a:gd name="T14" fmla="*/ 1 w 88"/>
                <a:gd name="T15" fmla="*/ 1 h 96"/>
                <a:gd name="T16" fmla="*/ 1 w 88"/>
                <a:gd name="T17" fmla="*/ 1 h 96"/>
                <a:gd name="T18" fmla="*/ 1 w 88"/>
                <a:gd name="T19" fmla="*/ 1 h 96"/>
                <a:gd name="T20" fmla="*/ 1 w 88"/>
                <a:gd name="T21" fmla="*/ 1 h 96"/>
                <a:gd name="T22" fmla="*/ 1 w 88"/>
                <a:gd name="T23" fmla="*/ 1 h 96"/>
                <a:gd name="T24" fmla="*/ 1 w 88"/>
                <a:gd name="T25" fmla="*/ 1 h 96"/>
                <a:gd name="T26" fmla="*/ 1 w 88"/>
                <a:gd name="T27" fmla="*/ 1 h 96"/>
                <a:gd name="T28" fmla="*/ 1 w 88"/>
                <a:gd name="T29" fmla="*/ 1 h 96"/>
                <a:gd name="T30" fmla="*/ 1 w 88"/>
                <a:gd name="T31" fmla="*/ 1 h 96"/>
                <a:gd name="T32" fmla="*/ 1 w 88"/>
                <a:gd name="T33" fmla="*/ 1 h 96"/>
                <a:gd name="T34" fmla="*/ 1 w 88"/>
                <a:gd name="T35" fmla="*/ 1 h 96"/>
                <a:gd name="T36" fmla="*/ 1 w 88"/>
                <a:gd name="T37" fmla="*/ 1 h 96"/>
                <a:gd name="T38" fmla="*/ 1 w 88"/>
                <a:gd name="T39" fmla="*/ 1 h 96"/>
                <a:gd name="T40" fmla="*/ 1 w 88"/>
                <a:gd name="T41" fmla="*/ 1 h 96"/>
                <a:gd name="T42" fmla="*/ 1 w 88"/>
                <a:gd name="T43" fmla="*/ 1 h 96"/>
                <a:gd name="T44" fmla="*/ 1 w 88"/>
                <a:gd name="T45" fmla="*/ 1 h 96"/>
                <a:gd name="T46" fmla="*/ 1 w 88"/>
                <a:gd name="T47" fmla="*/ 1 h 96"/>
                <a:gd name="T48" fmla="*/ 1 w 88"/>
                <a:gd name="T49" fmla="*/ 0 h 96"/>
                <a:gd name="T50" fmla="*/ 1 w 88"/>
                <a:gd name="T51" fmla="*/ 0 h 96"/>
                <a:gd name="T52" fmla="*/ 0 w 88"/>
                <a:gd name="T53" fmla="*/ 0 h 96"/>
                <a:gd name="T54" fmla="*/ 0 w 88"/>
                <a:gd name="T55" fmla="*/ 1 h 96"/>
                <a:gd name="T56" fmla="*/ 0 w 88"/>
                <a:gd name="T57" fmla="*/ 1 h 96"/>
                <a:gd name="T58" fmla="*/ 0 w 88"/>
                <a:gd name="T59" fmla="*/ 1 h 96"/>
                <a:gd name="T60" fmla="*/ 1 w 88"/>
                <a:gd name="T61" fmla="*/ 1 h 96"/>
                <a:gd name="T62" fmla="*/ 1 w 88"/>
                <a:gd name="T63" fmla="*/ 1 h 96"/>
                <a:gd name="T64" fmla="*/ 1 w 88"/>
                <a:gd name="T65" fmla="*/ 1 h 96"/>
                <a:gd name="T66" fmla="*/ 1 w 88"/>
                <a:gd name="T67" fmla="*/ 1 h 96"/>
                <a:gd name="T68" fmla="*/ 1 w 88"/>
                <a:gd name="T69" fmla="*/ 1 h 96"/>
                <a:gd name="T70" fmla="*/ 1 w 88"/>
                <a:gd name="T71" fmla="*/ 1 h 96"/>
                <a:gd name="T72" fmla="*/ 1 w 88"/>
                <a:gd name="T73" fmla="*/ 1 h 96"/>
                <a:gd name="T74" fmla="*/ 1 w 88"/>
                <a:gd name="T75" fmla="*/ 1 h 96"/>
                <a:gd name="T76" fmla="*/ 1 w 88"/>
                <a:gd name="T77" fmla="*/ 1 h 96"/>
                <a:gd name="T78" fmla="*/ 1 w 88"/>
                <a:gd name="T79" fmla="*/ 1 h 96"/>
                <a:gd name="T80" fmla="*/ 1 w 88"/>
                <a:gd name="T81" fmla="*/ 1 h 96"/>
                <a:gd name="T82" fmla="*/ 1 w 88"/>
                <a:gd name="T83" fmla="*/ 1 h 96"/>
                <a:gd name="T84" fmla="*/ 1 w 88"/>
                <a:gd name="T85" fmla="*/ 1 h 96"/>
                <a:gd name="T86" fmla="*/ 1 w 88"/>
                <a:gd name="T87" fmla="*/ 1 h 96"/>
                <a:gd name="T88" fmla="*/ 1 w 88"/>
                <a:gd name="T89" fmla="*/ 1 h 96"/>
                <a:gd name="T90" fmla="*/ 1 w 88"/>
                <a:gd name="T91" fmla="*/ 1 h 96"/>
                <a:gd name="T92" fmla="*/ 1 w 88"/>
                <a:gd name="T93" fmla="*/ 1 h 96"/>
                <a:gd name="T94" fmla="*/ 1 w 88"/>
                <a:gd name="T95" fmla="*/ 1 h 96"/>
                <a:gd name="T96" fmla="*/ 1 w 88"/>
                <a:gd name="T97" fmla="*/ 1 h 96"/>
                <a:gd name="T98" fmla="*/ 1 w 88"/>
                <a:gd name="T99" fmla="*/ 1 h 96"/>
                <a:gd name="T100" fmla="*/ 1 w 88"/>
                <a:gd name="T101" fmla="*/ 0 h 96"/>
                <a:gd name="T102" fmla="*/ 1 w 88"/>
                <a:gd name="T103" fmla="*/ 0 h 96"/>
                <a:gd name="T104" fmla="*/ 1 w 88"/>
                <a:gd name="T105" fmla="*/ 0 h 96"/>
                <a:gd name="T106" fmla="*/ 1 w 88"/>
                <a:gd name="T107" fmla="*/ 0 h 96"/>
                <a:gd name="T108" fmla="*/ 1 w 88"/>
                <a:gd name="T109" fmla="*/ 0 h 96"/>
                <a:gd name="T110" fmla="*/ 1 w 88"/>
                <a:gd name="T111" fmla="*/ 1 h 96"/>
                <a:gd name="T112" fmla="*/ 1 w 88"/>
                <a:gd name="T113" fmla="*/ 1 h 96"/>
                <a:gd name="T114" fmla="*/ 1 w 88"/>
                <a:gd name="T115" fmla="*/ 1 h 96"/>
                <a:gd name="T116" fmla="*/ 1 w 88"/>
                <a:gd name="T117" fmla="*/ 1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8" h="96">
                  <a:moveTo>
                    <a:pt x="67" y="8"/>
                  </a:moveTo>
                  <a:lnTo>
                    <a:pt x="67" y="58"/>
                  </a:lnTo>
                  <a:lnTo>
                    <a:pt x="67" y="65"/>
                  </a:lnTo>
                  <a:lnTo>
                    <a:pt x="66" y="71"/>
                  </a:lnTo>
                  <a:lnTo>
                    <a:pt x="64" y="75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54" y="82"/>
                  </a:lnTo>
                  <a:lnTo>
                    <a:pt x="45" y="83"/>
                  </a:lnTo>
                  <a:lnTo>
                    <a:pt x="37" y="82"/>
                  </a:lnTo>
                  <a:lnTo>
                    <a:pt x="31" y="79"/>
                  </a:lnTo>
                  <a:lnTo>
                    <a:pt x="26" y="76"/>
                  </a:lnTo>
                  <a:lnTo>
                    <a:pt x="22" y="72"/>
                  </a:lnTo>
                  <a:lnTo>
                    <a:pt x="21" y="66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1" y="72"/>
                  </a:lnTo>
                  <a:lnTo>
                    <a:pt x="3" y="78"/>
                  </a:lnTo>
                  <a:lnTo>
                    <a:pt x="6" y="83"/>
                  </a:lnTo>
                  <a:lnTo>
                    <a:pt x="10" y="88"/>
                  </a:lnTo>
                  <a:lnTo>
                    <a:pt x="17" y="91"/>
                  </a:lnTo>
                  <a:lnTo>
                    <a:pt x="22" y="93"/>
                  </a:lnTo>
                  <a:lnTo>
                    <a:pt x="29" y="95"/>
                  </a:lnTo>
                  <a:lnTo>
                    <a:pt x="43" y="96"/>
                  </a:lnTo>
                  <a:lnTo>
                    <a:pt x="58" y="95"/>
                  </a:lnTo>
                  <a:lnTo>
                    <a:pt x="68" y="92"/>
                  </a:lnTo>
                  <a:lnTo>
                    <a:pt x="77" y="87"/>
                  </a:lnTo>
                  <a:lnTo>
                    <a:pt x="80" y="84"/>
                  </a:lnTo>
                  <a:lnTo>
                    <a:pt x="83" y="80"/>
                  </a:lnTo>
                  <a:lnTo>
                    <a:pt x="85" y="75"/>
                  </a:lnTo>
                  <a:lnTo>
                    <a:pt x="87" y="70"/>
                  </a:lnTo>
                  <a:lnTo>
                    <a:pt x="88" y="57"/>
                  </a:lnTo>
                  <a:lnTo>
                    <a:pt x="8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81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24"/>
            <p:cNvSpPr>
              <a:spLocks noEditPoints="1"/>
            </p:cNvSpPr>
            <p:nvPr userDrawn="1"/>
          </p:nvSpPr>
          <p:spPr bwMode="auto">
            <a:xfrm>
              <a:off x="4984" y="4151"/>
              <a:ext cx="52" cy="47"/>
            </a:xfrm>
            <a:custGeom>
              <a:avLst/>
              <a:gdLst>
                <a:gd name="T0" fmla="*/ 1 w 104"/>
                <a:gd name="T1" fmla="*/ 0 h 93"/>
                <a:gd name="T2" fmla="*/ 1 w 104"/>
                <a:gd name="T3" fmla="*/ 0 h 93"/>
                <a:gd name="T4" fmla="*/ 1 w 104"/>
                <a:gd name="T5" fmla="*/ 0 h 93"/>
                <a:gd name="T6" fmla="*/ 1 w 104"/>
                <a:gd name="T7" fmla="*/ 0 h 93"/>
                <a:gd name="T8" fmla="*/ 1 w 104"/>
                <a:gd name="T9" fmla="*/ 0 h 93"/>
                <a:gd name="T10" fmla="*/ 1 w 104"/>
                <a:gd name="T11" fmla="*/ 1 h 93"/>
                <a:gd name="T12" fmla="*/ 1 w 104"/>
                <a:gd name="T13" fmla="*/ 1 h 93"/>
                <a:gd name="T14" fmla="*/ 1 w 104"/>
                <a:gd name="T15" fmla="*/ 1 h 93"/>
                <a:gd name="T16" fmla="*/ 0 w 104"/>
                <a:gd name="T17" fmla="*/ 1 h 93"/>
                <a:gd name="T18" fmla="*/ 0 w 104"/>
                <a:gd name="T19" fmla="*/ 1 h 93"/>
                <a:gd name="T20" fmla="*/ 1 w 104"/>
                <a:gd name="T21" fmla="*/ 1 h 93"/>
                <a:gd name="T22" fmla="*/ 1 w 104"/>
                <a:gd name="T23" fmla="*/ 1 h 93"/>
                <a:gd name="T24" fmla="*/ 1 w 104"/>
                <a:gd name="T25" fmla="*/ 1 h 93"/>
                <a:gd name="T26" fmla="*/ 1 w 104"/>
                <a:gd name="T27" fmla="*/ 1 h 93"/>
                <a:gd name="T28" fmla="*/ 1 w 104"/>
                <a:gd name="T29" fmla="*/ 1 h 93"/>
                <a:gd name="T30" fmla="*/ 1 w 104"/>
                <a:gd name="T31" fmla="*/ 1 h 93"/>
                <a:gd name="T32" fmla="*/ 1 w 104"/>
                <a:gd name="T33" fmla="*/ 1 h 93"/>
                <a:gd name="T34" fmla="*/ 1 w 104"/>
                <a:gd name="T35" fmla="*/ 1 h 93"/>
                <a:gd name="T36" fmla="*/ 1 w 104"/>
                <a:gd name="T37" fmla="*/ 1 h 93"/>
                <a:gd name="T38" fmla="*/ 1 w 104"/>
                <a:gd name="T39" fmla="*/ 1 h 93"/>
                <a:gd name="T40" fmla="*/ 1 w 104"/>
                <a:gd name="T41" fmla="*/ 1 h 93"/>
                <a:gd name="T42" fmla="*/ 1 w 104"/>
                <a:gd name="T43" fmla="*/ 1 h 93"/>
                <a:gd name="T44" fmla="*/ 1 w 104"/>
                <a:gd name="T45" fmla="*/ 1 h 93"/>
                <a:gd name="T46" fmla="*/ 1 w 104"/>
                <a:gd name="T47" fmla="*/ 1 h 93"/>
                <a:gd name="T48" fmla="*/ 1 w 104"/>
                <a:gd name="T49" fmla="*/ 1 h 93"/>
                <a:gd name="T50" fmla="*/ 1 w 104"/>
                <a:gd name="T51" fmla="*/ 1 h 93"/>
                <a:gd name="T52" fmla="*/ 1 w 104"/>
                <a:gd name="T53" fmla="*/ 1 h 93"/>
                <a:gd name="T54" fmla="*/ 1 w 104"/>
                <a:gd name="T55" fmla="*/ 0 h 93"/>
                <a:gd name="T56" fmla="*/ 1 w 104"/>
                <a:gd name="T57" fmla="*/ 0 h 93"/>
                <a:gd name="T58" fmla="*/ 1 w 104"/>
                <a:gd name="T59" fmla="*/ 1 h 93"/>
                <a:gd name="T60" fmla="*/ 1 w 104"/>
                <a:gd name="T61" fmla="*/ 1 h 93"/>
                <a:gd name="T62" fmla="*/ 1 w 104"/>
                <a:gd name="T63" fmla="*/ 1 h 93"/>
                <a:gd name="T64" fmla="*/ 1 w 104"/>
                <a:gd name="T65" fmla="*/ 1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" h="93">
                  <a:moveTo>
                    <a:pt x="63" y="0"/>
                  </a:moveTo>
                  <a:lnTo>
                    <a:pt x="63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3"/>
                  </a:lnTo>
                  <a:lnTo>
                    <a:pt x="39" y="4"/>
                  </a:lnTo>
                  <a:lnTo>
                    <a:pt x="38" y="8"/>
                  </a:lnTo>
                  <a:lnTo>
                    <a:pt x="0" y="93"/>
                  </a:lnTo>
                  <a:lnTo>
                    <a:pt x="13" y="93"/>
                  </a:lnTo>
                  <a:lnTo>
                    <a:pt x="17" y="92"/>
                  </a:lnTo>
                  <a:lnTo>
                    <a:pt x="21" y="91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31" y="71"/>
                  </a:lnTo>
                  <a:lnTo>
                    <a:pt x="72" y="71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4" y="91"/>
                  </a:lnTo>
                  <a:lnTo>
                    <a:pt x="87" y="92"/>
                  </a:lnTo>
                  <a:lnTo>
                    <a:pt x="91" y="93"/>
                  </a:lnTo>
                  <a:lnTo>
                    <a:pt x="104" y="93"/>
                  </a:lnTo>
                  <a:lnTo>
                    <a:pt x="63" y="0"/>
                  </a:lnTo>
                  <a:close/>
                  <a:moveTo>
                    <a:pt x="35" y="57"/>
                  </a:moveTo>
                  <a:lnTo>
                    <a:pt x="53" y="19"/>
                  </a:lnTo>
                  <a:lnTo>
                    <a:pt x="68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81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25"/>
            <p:cNvSpPr>
              <a:spLocks/>
            </p:cNvSpPr>
            <p:nvPr userDrawn="1"/>
          </p:nvSpPr>
          <p:spPr bwMode="auto">
            <a:xfrm>
              <a:off x="4937" y="4151"/>
              <a:ext cx="40" cy="47"/>
            </a:xfrm>
            <a:custGeom>
              <a:avLst/>
              <a:gdLst>
                <a:gd name="T0" fmla="*/ 1 w 80"/>
                <a:gd name="T1" fmla="*/ 1 h 93"/>
                <a:gd name="T2" fmla="*/ 1 w 80"/>
                <a:gd name="T3" fmla="*/ 1 h 93"/>
                <a:gd name="T4" fmla="*/ 1 w 80"/>
                <a:gd name="T5" fmla="*/ 1 h 93"/>
                <a:gd name="T6" fmla="*/ 1 w 80"/>
                <a:gd name="T7" fmla="*/ 1 h 93"/>
                <a:gd name="T8" fmla="*/ 1 w 80"/>
                <a:gd name="T9" fmla="*/ 1 h 93"/>
                <a:gd name="T10" fmla="*/ 1 w 80"/>
                <a:gd name="T11" fmla="*/ 1 h 93"/>
                <a:gd name="T12" fmla="*/ 1 w 80"/>
                <a:gd name="T13" fmla="*/ 1 h 93"/>
                <a:gd name="T14" fmla="*/ 1 w 80"/>
                <a:gd name="T15" fmla="*/ 1 h 93"/>
                <a:gd name="T16" fmla="*/ 1 w 80"/>
                <a:gd name="T17" fmla="*/ 1 h 93"/>
                <a:gd name="T18" fmla="*/ 1 w 80"/>
                <a:gd name="T19" fmla="*/ 1 h 93"/>
                <a:gd name="T20" fmla="*/ 1 w 80"/>
                <a:gd name="T21" fmla="*/ 1 h 93"/>
                <a:gd name="T22" fmla="*/ 1 w 80"/>
                <a:gd name="T23" fmla="*/ 0 h 93"/>
                <a:gd name="T24" fmla="*/ 1 w 80"/>
                <a:gd name="T25" fmla="*/ 0 h 93"/>
                <a:gd name="T26" fmla="*/ 1 w 80"/>
                <a:gd name="T27" fmla="*/ 1 h 93"/>
                <a:gd name="T28" fmla="*/ 1 w 80"/>
                <a:gd name="T29" fmla="*/ 1 h 93"/>
                <a:gd name="T30" fmla="*/ 1 w 80"/>
                <a:gd name="T31" fmla="*/ 1 h 93"/>
                <a:gd name="T32" fmla="*/ 1 w 80"/>
                <a:gd name="T33" fmla="*/ 1 h 93"/>
                <a:gd name="T34" fmla="*/ 1 w 80"/>
                <a:gd name="T35" fmla="*/ 1 h 93"/>
                <a:gd name="T36" fmla="*/ 1 w 80"/>
                <a:gd name="T37" fmla="*/ 1 h 93"/>
                <a:gd name="T38" fmla="*/ 1 w 80"/>
                <a:gd name="T39" fmla="*/ 1 h 93"/>
                <a:gd name="T40" fmla="*/ 1 w 80"/>
                <a:gd name="T41" fmla="*/ 1 h 93"/>
                <a:gd name="T42" fmla="*/ 0 w 80"/>
                <a:gd name="T43" fmla="*/ 1 h 93"/>
                <a:gd name="T44" fmla="*/ 1 w 80"/>
                <a:gd name="T45" fmla="*/ 1 h 93"/>
                <a:gd name="T46" fmla="*/ 1 w 80"/>
                <a:gd name="T47" fmla="*/ 1 h 93"/>
                <a:gd name="T48" fmla="*/ 1 w 80"/>
                <a:gd name="T49" fmla="*/ 1 h 93"/>
                <a:gd name="T50" fmla="*/ 1 w 80"/>
                <a:gd name="T51" fmla="*/ 1 h 93"/>
                <a:gd name="T52" fmla="*/ 1 w 80"/>
                <a:gd name="T53" fmla="*/ 1 h 93"/>
                <a:gd name="T54" fmla="*/ 1 w 80"/>
                <a:gd name="T55" fmla="*/ 1 h 93"/>
                <a:gd name="T56" fmla="*/ 1 w 80"/>
                <a:gd name="T57" fmla="*/ 1 h 93"/>
                <a:gd name="T58" fmla="*/ 1 w 80"/>
                <a:gd name="T59" fmla="*/ 1 h 93"/>
                <a:gd name="T60" fmla="*/ 1 w 80"/>
                <a:gd name="T61" fmla="*/ 1 h 93"/>
                <a:gd name="T62" fmla="*/ 1 w 80"/>
                <a:gd name="T63" fmla="*/ 1 h 93"/>
                <a:gd name="T64" fmla="*/ 1 w 80"/>
                <a:gd name="T65" fmla="*/ 1 h 93"/>
                <a:gd name="T66" fmla="*/ 1 w 80"/>
                <a:gd name="T67" fmla="*/ 1 h 93"/>
                <a:gd name="T68" fmla="*/ 1 w 80"/>
                <a:gd name="T69" fmla="*/ 1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" h="93">
                  <a:moveTo>
                    <a:pt x="51" y="79"/>
                  </a:moveTo>
                  <a:lnTo>
                    <a:pt x="51" y="79"/>
                  </a:lnTo>
                  <a:lnTo>
                    <a:pt x="42" y="78"/>
                  </a:lnTo>
                  <a:lnTo>
                    <a:pt x="34" y="76"/>
                  </a:lnTo>
                  <a:lnTo>
                    <a:pt x="29" y="72"/>
                  </a:lnTo>
                  <a:lnTo>
                    <a:pt x="25" y="67"/>
                  </a:lnTo>
                  <a:lnTo>
                    <a:pt x="23" y="62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77" y="54"/>
                  </a:lnTo>
                  <a:lnTo>
                    <a:pt x="77" y="40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29" y="21"/>
                  </a:lnTo>
                  <a:lnTo>
                    <a:pt x="34" y="17"/>
                  </a:lnTo>
                  <a:lnTo>
                    <a:pt x="42" y="15"/>
                  </a:lnTo>
                  <a:lnTo>
                    <a:pt x="51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8" y="16"/>
                  </a:lnTo>
                  <a:lnTo>
                    <a:pt x="4" y="23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61"/>
                  </a:lnTo>
                  <a:lnTo>
                    <a:pt x="4" y="71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5" y="86"/>
                  </a:lnTo>
                  <a:lnTo>
                    <a:pt x="23" y="91"/>
                  </a:lnTo>
                  <a:lnTo>
                    <a:pt x="26" y="91"/>
                  </a:lnTo>
                  <a:lnTo>
                    <a:pt x="27" y="92"/>
                  </a:lnTo>
                  <a:lnTo>
                    <a:pt x="34" y="93"/>
                  </a:lnTo>
                  <a:lnTo>
                    <a:pt x="43" y="93"/>
                  </a:lnTo>
                  <a:lnTo>
                    <a:pt x="80" y="93"/>
                  </a:lnTo>
                  <a:lnTo>
                    <a:pt x="80" y="79"/>
                  </a:lnTo>
                  <a:lnTo>
                    <a:pt x="51" y="79"/>
                  </a:lnTo>
                  <a:close/>
                </a:path>
              </a:pathLst>
            </a:custGeom>
            <a:solidFill>
              <a:srgbClr val="81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6"/>
            <p:cNvSpPr>
              <a:spLocks noEditPoints="1"/>
            </p:cNvSpPr>
            <p:nvPr userDrawn="1"/>
          </p:nvSpPr>
          <p:spPr bwMode="auto">
            <a:xfrm>
              <a:off x="4706" y="3966"/>
              <a:ext cx="187" cy="185"/>
            </a:xfrm>
            <a:custGeom>
              <a:avLst/>
              <a:gdLst>
                <a:gd name="T0" fmla="*/ 1 w 373"/>
                <a:gd name="T1" fmla="*/ 0 h 370"/>
                <a:gd name="T2" fmla="*/ 1 w 373"/>
                <a:gd name="T3" fmla="*/ 1 h 370"/>
                <a:gd name="T4" fmla="*/ 1 w 373"/>
                <a:gd name="T5" fmla="*/ 1 h 370"/>
                <a:gd name="T6" fmla="*/ 1 w 373"/>
                <a:gd name="T7" fmla="*/ 1 h 370"/>
                <a:gd name="T8" fmla="*/ 1 w 373"/>
                <a:gd name="T9" fmla="*/ 1 h 370"/>
                <a:gd name="T10" fmla="*/ 0 w 373"/>
                <a:gd name="T11" fmla="*/ 1 h 370"/>
                <a:gd name="T12" fmla="*/ 1 w 373"/>
                <a:gd name="T13" fmla="*/ 1 h 370"/>
                <a:gd name="T14" fmla="*/ 1 w 373"/>
                <a:gd name="T15" fmla="*/ 1 h 370"/>
                <a:gd name="T16" fmla="*/ 1 w 373"/>
                <a:gd name="T17" fmla="*/ 1 h 370"/>
                <a:gd name="T18" fmla="*/ 1 w 373"/>
                <a:gd name="T19" fmla="*/ 1 h 370"/>
                <a:gd name="T20" fmla="*/ 1 w 373"/>
                <a:gd name="T21" fmla="*/ 1 h 370"/>
                <a:gd name="T22" fmla="*/ 1 w 373"/>
                <a:gd name="T23" fmla="*/ 1 h 370"/>
                <a:gd name="T24" fmla="*/ 1 w 373"/>
                <a:gd name="T25" fmla="*/ 1 h 370"/>
                <a:gd name="T26" fmla="*/ 1 w 373"/>
                <a:gd name="T27" fmla="*/ 1 h 370"/>
                <a:gd name="T28" fmla="*/ 1 w 373"/>
                <a:gd name="T29" fmla="*/ 1 h 370"/>
                <a:gd name="T30" fmla="*/ 1 w 373"/>
                <a:gd name="T31" fmla="*/ 1 h 370"/>
                <a:gd name="T32" fmla="*/ 1 w 373"/>
                <a:gd name="T33" fmla="*/ 1 h 370"/>
                <a:gd name="T34" fmla="*/ 1 w 373"/>
                <a:gd name="T35" fmla="*/ 1 h 370"/>
                <a:gd name="T36" fmla="*/ 1 w 373"/>
                <a:gd name="T37" fmla="*/ 1 h 370"/>
                <a:gd name="T38" fmla="*/ 1 w 373"/>
                <a:gd name="T39" fmla="*/ 1 h 370"/>
                <a:gd name="T40" fmla="*/ 1 w 373"/>
                <a:gd name="T41" fmla="*/ 1 h 370"/>
                <a:gd name="T42" fmla="*/ 1 w 373"/>
                <a:gd name="T43" fmla="*/ 1 h 370"/>
                <a:gd name="T44" fmla="*/ 1 w 373"/>
                <a:gd name="T45" fmla="*/ 0 h 370"/>
                <a:gd name="T46" fmla="*/ 1 w 373"/>
                <a:gd name="T47" fmla="*/ 1 h 370"/>
                <a:gd name="T48" fmla="*/ 1 w 373"/>
                <a:gd name="T49" fmla="*/ 1 h 370"/>
                <a:gd name="T50" fmla="*/ 1 w 373"/>
                <a:gd name="T51" fmla="*/ 1 h 370"/>
                <a:gd name="T52" fmla="*/ 1 w 373"/>
                <a:gd name="T53" fmla="*/ 1 h 370"/>
                <a:gd name="T54" fmla="*/ 1 w 373"/>
                <a:gd name="T55" fmla="*/ 1 h 370"/>
                <a:gd name="T56" fmla="*/ 1 w 373"/>
                <a:gd name="T57" fmla="*/ 1 h 370"/>
                <a:gd name="T58" fmla="*/ 1 w 373"/>
                <a:gd name="T59" fmla="*/ 1 h 370"/>
                <a:gd name="T60" fmla="*/ 1 w 373"/>
                <a:gd name="T61" fmla="*/ 1 h 370"/>
                <a:gd name="T62" fmla="*/ 1 w 373"/>
                <a:gd name="T63" fmla="*/ 1 h 370"/>
                <a:gd name="T64" fmla="*/ 1 w 373"/>
                <a:gd name="T65" fmla="*/ 1 h 370"/>
                <a:gd name="T66" fmla="*/ 1 w 373"/>
                <a:gd name="T67" fmla="*/ 1 h 370"/>
                <a:gd name="T68" fmla="*/ 1 w 373"/>
                <a:gd name="T69" fmla="*/ 1 h 370"/>
                <a:gd name="T70" fmla="*/ 1 w 373"/>
                <a:gd name="T71" fmla="*/ 1 h 370"/>
                <a:gd name="T72" fmla="*/ 1 w 373"/>
                <a:gd name="T73" fmla="*/ 1 h 370"/>
                <a:gd name="T74" fmla="*/ 1 w 373"/>
                <a:gd name="T75" fmla="*/ 1 h 370"/>
                <a:gd name="T76" fmla="*/ 1 w 373"/>
                <a:gd name="T77" fmla="*/ 1 h 370"/>
                <a:gd name="T78" fmla="*/ 1 w 373"/>
                <a:gd name="T79" fmla="*/ 1 h 370"/>
                <a:gd name="T80" fmla="*/ 1 w 373"/>
                <a:gd name="T81" fmla="*/ 1 h 370"/>
                <a:gd name="T82" fmla="*/ 1 w 373"/>
                <a:gd name="T83" fmla="*/ 1 h 370"/>
                <a:gd name="T84" fmla="*/ 1 w 373"/>
                <a:gd name="T85" fmla="*/ 1 h 370"/>
                <a:gd name="T86" fmla="*/ 1 w 373"/>
                <a:gd name="T87" fmla="*/ 1 h 370"/>
                <a:gd name="T88" fmla="*/ 1 w 373"/>
                <a:gd name="T89" fmla="*/ 1 h 370"/>
                <a:gd name="T90" fmla="*/ 1 w 373"/>
                <a:gd name="T91" fmla="*/ 1 h 370"/>
                <a:gd name="T92" fmla="*/ 1 w 373"/>
                <a:gd name="T93" fmla="*/ 1 h 370"/>
                <a:gd name="T94" fmla="*/ 1 w 373"/>
                <a:gd name="T95" fmla="*/ 1 h 370"/>
                <a:gd name="T96" fmla="*/ 1 w 373"/>
                <a:gd name="T97" fmla="*/ 1 h 370"/>
                <a:gd name="T98" fmla="*/ 1 w 373"/>
                <a:gd name="T99" fmla="*/ 1 h 370"/>
                <a:gd name="T100" fmla="*/ 1 w 373"/>
                <a:gd name="T101" fmla="*/ 1 h 370"/>
                <a:gd name="T102" fmla="*/ 1 w 373"/>
                <a:gd name="T103" fmla="*/ 1 h 370"/>
                <a:gd name="T104" fmla="*/ 1 w 373"/>
                <a:gd name="T105" fmla="*/ 1 h 370"/>
                <a:gd name="T106" fmla="*/ 1 w 373"/>
                <a:gd name="T107" fmla="*/ 1 h 370"/>
                <a:gd name="T108" fmla="*/ 1 w 373"/>
                <a:gd name="T109" fmla="*/ 1 h 370"/>
                <a:gd name="T110" fmla="*/ 1 w 373"/>
                <a:gd name="T111" fmla="*/ 1 h 370"/>
                <a:gd name="T112" fmla="*/ 1 w 373"/>
                <a:gd name="T113" fmla="*/ 1 h 370"/>
                <a:gd name="T114" fmla="*/ 1 w 373"/>
                <a:gd name="T115" fmla="*/ 1 h 3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73" h="370">
                  <a:moveTo>
                    <a:pt x="187" y="0"/>
                  </a:moveTo>
                  <a:lnTo>
                    <a:pt x="187" y="0"/>
                  </a:lnTo>
                  <a:lnTo>
                    <a:pt x="167" y="0"/>
                  </a:lnTo>
                  <a:lnTo>
                    <a:pt x="149" y="3"/>
                  </a:lnTo>
                  <a:lnTo>
                    <a:pt x="131" y="8"/>
                  </a:lnTo>
                  <a:lnTo>
                    <a:pt x="114" y="14"/>
                  </a:lnTo>
                  <a:lnTo>
                    <a:pt x="97" y="22"/>
                  </a:lnTo>
                  <a:lnTo>
                    <a:pt x="83" y="31"/>
                  </a:lnTo>
                  <a:lnTo>
                    <a:pt x="68" y="42"/>
                  </a:lnTo>
                  <a:lnTo>
                    <a:pt x="55" y="54"/>
                  </a:lnTo>
                  <a:lnTo>
                    <a:pt x="43" y="67"/>
                  </a:lnTo>
                  <a:lnTo>
                    <a:pt x="32" y="81"/>
                  </a:lnTo>
                  <a:lnTo>
                    <a:pt x="22" y="97"/>
                  </a:lnTo>
                  <a:lnTo>
                    <a:pt x="14" y="113"/>
                  </a:lnTo>
                  <a:lnTo>
                    <a:pt x="9" y="130"/>
                  </a:lnTo>
                  <a:lnTo>
                    <a:pt x="4" y="148"/>
                  </a:lnTo>
                  <a:lnTo>
                    <a:pt x="1" y="166"/>
                  </a:lnTo>
                  <a:lnTo>
                    <a:pt x="0" y="185"/>
                  </a:lnTo>
                  <a:lnTo>
                    <a:pt x="1" y="204"/>
                  </a:lnTo>
                  <a:lnTo>
                    <a:pt x="4" y="223"/>
                  </a:lnTo>
                  <a:lnTo>
                    <a:pt x="9" y="240"/>
                  </a:lnTo>
                  <a:lnTo>
                    <a:pt x="14" y="257"/>
                  </a:lnTo>
                  <a:lnTo>
                    <a:pt x="22" y="274"/>
                  </a:lnTo>
                  <a:lnTo>
                    <a:pt x="32" y="289"/>
                  </a:lnTo>
                  <a:lnTo>
                    <a:pt x="43" y="302"/>
                  </a:lnTo>
                  <a:lnTo>
                    <a:pt x="55" y="317"/>
                  </a:lnTo>
                  <a:lnTo>
                    <a:pt x="68" y="329"/>
                  </a:lnTo>
                  <a:lnTo>
                    <a:pt x="83" y="339"/>
                  </a:lnTo>
                  <a:lnTo>
                    <a:pt x="97" y="348"/>
                  </a:lnTo>
                  <a:lnTo>
                    <a:pt x="114" y="356"/>
                  </a:lnTo>
                  <a:lnTo>
                    <a:pt x="131" y="363"/>
                  </a:lnTo>
                  <a:lnTo>
                    <a:pt x="149" y="367"/>
                  </a:lnTo>
                  <a:lnTo>
                    <a:pt x="167" y="369"/>
                  </a:lnTo>
                  <a:lnTo>
                    <a:pt x="187" y="370"/>
                  </a:lnTo>
                  <a:lnTo>
                    <a:pt x="205" y="369"/>
                  </a:lnTo>
                  <a:lnTo>
                    <a:pt x="223" y="367"/>
                  </a:lnTo>
                  <a:lnTo>
                    <a:pt x="242" y="363"/>
                  </a:lnTo>
                  <a:lnTo>
                    <a:pt x="259" y="356"/>
                  </a:lnTo>
                  <a:lnTo>
                    <a:pt x="275" y="348"/>
                  </a:lnTo>
                  <a:lnTo>
                    <a:pt x="290" y="339"/>
                  </a:lnTo>
                  <a:lnTo>
                    <a:pt x="305" y="329"/>
                  </a:lnTo>
                  <a:lnTo>
                    <a:pt x="318" y="317"/>
                  </a:lnTo>
                  <a:lnTo>
                    <a:pt x="330" y="302"/>
                  </a:lnTo>
                  <a:lnTo>
                    <a:pt x="340" y="289"/>
                  </a:lnTo>
                  <a:lnTo>
                    <a:pt x="351" y="274"/>
                  </a:lnTo>
                  <a:lnTo>
                    <a:pt x="359" y="257"/>
                  </a:lnTo>
                  <a:lnTo>
                    <a:pt x="364" y="240"/>
                  </a:lnTo>
                  <a:lnTo>
                    <a:pt x="369" y="223"/>
                  </a:lnTo>
                  <a:lnTo>
                    <a:pt x="372" y="204"/>
                  </a:lnTo>
                  <a:lnTo>
                    <a:pt x="373" y="185"/>
                  </a:lnTo>
                  <a:lnTo>
                    <a:pt x="372" y="166"/>
                  </a:lnTo>
                  <a:lnTo>
                    <a:pt x="369" y="148"/>
                  </a:lnTo>
                  <a:lnTo>
                    <a:pt x="364" y="130"/>
                  </a:lnTo>
                  <a:lnTo>
                    <a:pt x="359" y="113"/>
                  </a:lnTo>
                  <a:lnTo>
                    <a:pt x="351" y="97"/>
                  </a:lnTo>
                  <a:lnTo>
                    <a:pt x="340" y="81"/>
                  </a:lnTo>
                  <a:lnTo>
                    <a:pt x="330" y="67"/>
                  </a:lnTo>
                  <a:lnTo>
                    <a:pt x="318" y="54"/>
                  </a:lnTo>
                  <a:lnTo>
                    <a:pt x="305" y="42"/>
                  </a:lnTo>
                  <a:lnTo>
                    <a:pt x="290" y="31"/>
                  </a:lnTo>
                  <a:lnTo>
                    <a:pt x="275" y="22"/>
                  </a:lnTo>
                  <a:lnTo>
                    <a:pt x="259" y="14"/>
                  </a:lnTo>
                  <a:lnTo>
                    <a:pt x="242" y="8"/>
                  </a:lnTo>
                  <a:lnTo>
                    <a:pt x="223" y="3"/>
                  </a:lnTo>
                  <a:lnTo>
                    <a:pt x="205" y="0"/>
                  </a:lnTo>
                  <a:lnTo>
                    <a:pt x="187" y="0"/>
                  </a:lnTo>
                  <a:close/>
                  <a:moveTo>
                    <a:pt x="188" y="291"/>
                  </a:moveTo>
                  <a:lnTo>
                    <a:pt x="188" y="291"/>
                  </a:lnTo>
                  <a:lnTo>
                    <a:pt x="204" y="271"/>
                  </a:lnTo>
                  <a:lnTo>
                    <a:pt x="212" y="259"/>
                  </a:lnTo>
                  <a:lnTo>
                    <a:pt x="218" y="247"/>
                  </a:lnTo>
                  <a:lnTo>
                    <a:pt x="223" y="236"/>
                  </a:lnTo>
                  <a:lnTo>
                    <a:pt x="227" y="225"/>
                  </a:lnTo>
                  <a:lnTo>
                    <a:pt x="229" y="213"/>
                  </a:lnTo>
                  <a:lnTo>
                    <a:pt x="227" y="203"/>
                  </a:lnTo>
                  <a:lnTo>
                    <a:pt x="225" y="192"/>
                  </a:lnTo>
                  <a:lnTo>
                    <a:pt x="221" y="185"/>
                  </a:lnTo>
                  <a:lnTo>
                    <a:pt x="216" y="178"/>
                  </a:lnTo>
                  <a:lnTo>
                    <a:pt x="210" y="173"/>
                  </a:lnTo>
                  <a:lnTo>
                    <a:pt x="205" y="169"/>
                  </a:lnTo>
                  <a:lnTo>
                    <a:pt x="198" y="166"/>
                  </a:lnTo>
                  <a:lnTo>
                    <a:pt x="192" y="165"/>
                  </a:lnTo>
                  <a:lnTo>
                    <a:pt x="187" y="164"/>
                  </a:lnTo>
                  <a:lnTo>
                    <a:pt x="181" y="165"/>
                  </a:lnTo>
                  <a:lnTo>
                    <a:pt x="175" y="166"/>
                  </a:lnTo>
                  <a:lnTo>
                    <a:pt x="168" y="169"/>
                  </a:lnTo>
                  <a:lnTo>
                    <a:pt x="163" y="173"/>
                  </a:lnTo>
                  <a:lnTo>
                    <a:pt x="156" y="178"/>
                  </a:lnTo>
                  <a:lnTo>
                    <a:pt x="152" y="185"/>
                  </a:lnTo>
                  <a:lnTo>
                    <a:pt x="149" y="192"/>
                  </a:lnTo>
                  <a:lnTo>
                    <a:pt x="146" y="203"/>
                  </a:lnTo>
                  <a:lnTo>
                    <a:pt x="145" y="213"/>
                  </a:lnTo>
                  <a:lnTo>
                    <a:pt x="146" y="225"/>
                  </a:lnTo>
                  <a:lnTo>
                    <a:pt x="150" y="236"/>
                  </a:lnTo>
                  <a:lnTo>
                    <a:pt x="155" y="247"/>
                  </a:lnTo>
                  <a:lnTo>
                    <a:pt x="162" y="259"/>
                  </a:lnTo>
                  <a:lnTo>
                    <a:pt x="168" y="271"/>
                  </a:lnTo>
                  <a:lnTo>
                    <a:pt x="185" y="291"/>
                  </a:lnTo>
                  <a:lnTo>
                    <a:pt x="172" y="291"/>
                  </a:lnTo>
                  <a:lnTo>
                    <a:pt x="159" y="288"/>
                  </a:lnTo>
                  <a:lnTo>
                    <a:pt x="147" y="285"/>
                  </a:lnTo>
                  <a:lnTo>
                    <a:pt x="134" y="280"/>
                  </a:lnTo>
                  <a:lnTo>
                    <a:pt x="124" y="275"/>
                  </a:lnTo>
                  <a:lnTo>
                    <a:pt x="112" y="268"/>
                  </a:lnTo>
                  <a:lnTo>
                    <a:pt x="103" y="260"/>
                  </a:lnTo>
                  <a:lnTo>
                    <a:pt x="93" y="251"/>
                  </a:lnTo>
                  <a:lnTo>
                    <a:pt x="84" y="242"/>
                  </a:lnTo>
                  <a:lnTo>
                    <a:pt x="78" y="233"/>
                  </a:lnTo>
                  <a:lnTo>
                    <a:pt x="71" y="221"/>
                  </a:lnTo>
                  <a:lnTo>
                    <a:pt x="64" y="211"/>
                  </a:lnTo>
                  <a:lnTo>
                    <a:pt x="60" y="198"/>
                  </a:lnTo>
                  <a:lnTo>
                    <a:pt x="58" y="186"/>
                  </a:lnTo>
                  <a:lnTo>
                    <a:pt x="55" y="173"/>
                  </a:lnTo>
                  <a:lnTo>
                    <a:pt x="55" y="160"/>
                  </a:lnTo>
                  <a:lnTo>
                    <a:pt x="55" y="145"/>
                  </a:lnTo>
                  <a:lnTo>
                    <a:pt x="58" y="132"/>
                  </a:lnTo>
                  <a:lnTo>
                    <a:pt x="60" y="120"/>
                  </a:lnTo>
                  <a:lnTo>
                    <a:pt x="66" y="107"/>
                  </a:lnTo>
                  <a:lnTo>
                    <a:pt x="71" y="97"/>
                  </a:lnTo>
                  <a:lnTo>
                    <a:pt x="78" y="85"/>
                  </a:lnTo>
                  <a:lnTo>
                    <a:pt x="85" y="76"/>
                  </a:lnTo>
                  <a:lnTo>
                    <a:pt x="93" y="65"/>
                  </a:lnTo>
                  <a:lnTo>
                    <a:pt x="103" y="58"/>
                  </a:lnTo>
                  <a:lnTo>
                    <a:pt x="113" y="50"/>
                  </a:lnTo>
                  <a:lnTo>
                    <a:pt x="124" y="43"/>
                  </a:lnTo>
                  <a:lnTo>
                    <a:pt x="135" y="38"/>
                  </a:lnTo>
                  <a:lnTo>
                    <a:pt x="147" y="33"/>
                  </a:lnTo>
                  <a:lnTo>
                    <a:pt x="160" y="30"/>
                  </a:lnTo>
                  <a:lnTo>
                    <a:pt x="173" y="27"/>
                  </a:lnTo>
                  <a:lnTo>
                    <a:pt x="187" y="27"/>
                  </a:lnTo>
                  <a:lnTo>
                    <a:pt x="201" y="27"/>
                  </a:lnTo>
                  <a:lnTo>
                    <a:pt x="214" y="30"/>
                  </a:lnTo>
                  <a:lnTo>
                    <a:pt x="226" y="33"/>
                  </a:lnTo>
                  <a:lnTo>
                    <a:pt x="239" y="38"/>
                  </a:lnTo>
                  <a:lnTo>
                    <a:pt x="250" y="43"/>
                  </a:lnTo>
                  <a:lnTo>
                    <a:pt x="262" y="50"/>
                  </a:lnTo>
                  <a:lnTo>
                    <a:pt x="271" y="58"/>
                  </a:lnTo>
                  <a:lnTo>
                    <a:pt x="281" y="65"/>
                  </a:lnTo>
                  <a:lnTo>
                    <a:pt x="289" y="76"/>
                  </a:lnTo>
                  <a:lnTo>
                    <a:pt x="297" y="85"/>
                  </a:lnTo>
                  <a:lnTo>
                    <a:pt x="304" y="97"/>
                  </a:lnTo>
                  <a:lnTo>
                    <a:pt x="309" y="107"/>
                  </a:lnTo>
                  <a:lnTo>
                    <a:pt x="314" y="120"/>
                  </a:lnTo>
                  <a:lnTo>
                    <a:pt x="317" y="132"/>
                  </a:lnTo>
                  <a:lnTo>
                    <a:pt x="319" y="145"/>
                  </a:lnTo>
                  <a:lnTo>
                    <a:pt x="319" y="160"/>
                  </a:lnTo>
                  <a:lnTo>
                    <a:pt x="319" y="173"/>
                  </a:lnTo>
                  <a:lnTo>
                    <a:pt x="317" y="186"/>
                  </a:lnTo>
                  <a:lnTo>
                    <a:pt x="314" y="199"/>
                  </a:lnTo>
                  <a:lnTo>
                    <a:pt x="309" y="211"/>
                  </a:lnTo>
                  <a:lnTo>
                    <a:pt x="304" y="223"/>
                  </a:lnTo>
                  <a:lnTo>
                    <a:pt x="297" y="233"/>
                  </a:lnTo>
                  <a:lnTo>
                    <a:pt x="289" y="243"/>
                  </a:lnTo>
                  <a:lnTo>
                    <a:pt x="281" y="253"/>
                  </a:lnTo>
                  <a:lnTo>
                    <a:pt x="272" y="260"/>
                  </a:lnTo>
                  <a:lnTo>
                    <a:pt x="262" y="268"/>
                  </a:lnTo>
                  <a:lnTo>
                    <a:pt x="251" y="275"/>
                  </a:lnTo>
                  <a:lnTo>
                    <a:pt x="239" y="280"/>
                  </a:lnTo>
                  <a:lnTo>
                    <a:pt x="227" y="285"/>
                  </a:lnTo>
                  <a:lnTo>
                    <a:pt x="214" y="288"/>
                  </a:lnTo>
                  <a:lnTo>
                    <a:pt x="201" y="291"/>
                  </a:lnTo>
                  <a:lnTo>
                    <a:pt x="188" y="291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27"/>
            <p:cNvSpPr>
              <a:spLocks noEditPoints="1"/>
            </p:cNvSpPr>
            <p:nvPr userDrawn="1"/>
          </p:nvSpPr>
          <p:spPr bwMode="auto">
            <a:xfrm>
              <a:off x="5128" y="4015"/>
              <a:ext cx="102" cy="99"/>
            </a:xfrm>
            <a:custGeom>
              <a:avLst/>
              <a:gdLst>
                <a:gd name="T0" fmla="*/ 1 w 203"/>
                <a:gd name="T1" fmla="*/ 1 h 198"/>
                <a:gd name="T2" fmla="*/ 1 w 203"/>
                <a:gd name="T3" fmla="*/ 1 h 198"/>
                <a:gd name="T4" fmla="*/ 1 w 203"/>
                <a:gd name="T5" fmla="*/ 1 h 198"/>
                <a:gd name="T6" fmla="*/ 1 w 203"/>
                <a:gd name="T7" fmla="*/ 1 h 198"/>
                <a:gd name="T8" fmla="*/ 1 w 203"/>
                <a:gd name="T9" fmla="*/ 1 h 198"/>
                <a:gd name="T10" fmla="*/ 1 w 203"/>
                <a:gd name="T11" fmla="*/ 1 h 198"/>
                <a:gd name="T12" fmla="*/ 1 w 203"/>
                <a:gd name="T13" fmla="*/ 1 h 198"/>
                <a:gd name="T14" fmla="*/ 0 w 203"/>
                <a:gd name="T15" fmla="*/ 1 h 198"/>
                <a:gd name="T16" fmla="*/ 1 w 203"/>
                <a:gd name="T17" fmla="*/ 1 h 198"/>
                <a:gd name="T18" fmla="*/ 1 w 203"/>
                <a:gd name="T19" fmla="*/ 1 h 198"/>
                <a:gd name="T20" fmla="*/ 1 w 203"/>
                <a:gd name="T21" fmla="*/ 1 h 198"/>
                <a:gd name="T22" fmla="*/ 1 w 203"/>
                <a:gd name="T23" fmla="*/ 1 h 198"/>
                <a:gd name="T24" fmla="*/ 1 w 203"/>
                <a:gd name="T25" fmla="*/ 1 h 198"/>
                <a:gd name="T26" fmla="*/ 1 w 203"/>
                <a:gd name="T27" fmla="*/ 1 h 198"/>
                <a:gd name="T28" fmla="*/ 1 w 203"/>
                <a:gd name="T29" fmla="*/ 1 h 198"/>
                <a:gd name="T30" fmla="*/ 1 w 203"/>
                <a:gd name="T31" fmla="*/ 0 h 198"/>
                <a:gd name="T32" fmla="*/ 1 w 203"/>
                <a:gd name="T33" fmla="*/ 0 h 198"/>
                <a:gd name="T34" fmla="*/ 1 w 203"/>
                <a:gd name="T35" fmla="*/ 1 h 198"/>
                <a:gd name="T36" fmla="*/ 1 w 203"/>
                <a:gd name="T37" fmla="*/ 1 h 198"/>
                <a:gd name="T38" fmla="*/ 1 w 203"/>
                <a:gd name="T39" fmla="*/ 1 h 198"/>
                <a:gd name="T40" fmla="*/ 1 w 203"/>
                <a:gd name="T41" fmla="*/ 1 h 198"/>
                <a:gd name="T42" fmla="*/ 1 w 203"/>
                <a:gd name="T43" fmla="*/ 1 h 198"/>
                <a:gd name="T44" fmla="*/ 1 w 203"/>
                <a:gd name="T45" fmla="*/ 1 h 198"/>
                <a:gd name="T46" fmla="*/ 1 w 203"/>
                <a:gd name="T47" fmla="*/ 1 h 198"/>
                <a:gd name="T48" fmla="*/ 1 w 203"/>
                <a:gd name="T49" fmla="*/ 1 h 198"/>
                <a:gd name="T50" fmla="*/ 1 w 203"/>
                <a:gd name="T51" fmla="*/ 1 h 198"/>
                <a:gd name="T52" fmla="*/ 1 w 203"/>
                <a:gd name="T53" fmla="*/ 1 h 198"/>
                <a:gd name="T54" fmla="*/ 1 w 203"/>
                <a:gd name="T55" fmla="*/ 1 h 198"/>
                <a:gd name="T56" fmla="*/ 1 w 203"/>
                <a:gd name="T57" fmla="*/ 1 h 198"/>
                <a:gd name="T58" fmla="*/ 1 w 203"/>
                <a:gd name="T59" fmla="*/ 1 h 198"/>
                <a:gd name="T60" fmla="*/ 1 w 203"/>
                <a:gd name="T61" fmla="*/ 1 h 198"/>
                <a:gd name="T62" fmla="*/ 1 w 203"/>
                <a:gd name="T63" fmla="*/ 1 h 198"/>
                <a:gd name="T64" fmla="*/ 1 w 203"/>
                <a:gd name="T65" fmla="*/ 1 h 198"/>
                <a:gd name="T66" fmla="*/ 1 w 203"/>
                <a:gd name="T67" fmla="*/ 1 h 198"/>
                <a:gd name="T68" fmla="*/ 1 w 203"/>
                <a:gd name="T69" fmla="*/ 1 h 198"/>
                <a:gd name="T70" fmla="*/ 1 w 203"/>
                <a:gd name="T71" fmla="*/ 1 h 198"/>
                <a:gd name="T72" fmla="*/ 1 w 203"/>
                <a:gd name="T73" fmla="*/ 1 h 198"/>
                <a:gd name="T74" fmla="*/ 1 w 203"/>
                <a:gd name="T75" fmla="*/ 1 h 198"/>
                <a:gd name="T76" fmla="*/ 1 w 203"/>
                <a:gd name="T77" fmla="*/ 1 h 198"/>
                <a:gd name="T78" fmla="*/ 1 w 203"/>
                <a:gd name="T79" fmla="*/ 1 h 198"/>
                <a:gd name="T80" fmla="*/ 1 w 203"/>
                <a:gd name="T81" fmla="*/ 1 h 198"/>
                <a:gd name="T82" fmla="*/ 1 w 203"/>
                <a:gd name="T83" fmla="*/ 1 h 198"/>
                <a:gd name="T84" fmla="*/ 1 w 203"/>
                <a:gd name="T85" fmla="*/ 1 h 198"/>
                <a:gd name="T86" fmla="*/ 1 w 203"/>
                <a:gd name="T87" fmla="*/ 1 h 198"/>
                <a:gd name="T88" fmla="*/ 1 w 203"/>
                <a:gd name="T89" fmla="*/ 1 h 198"/>
                <a:gd name="T90" fmla="*/ 1 w 203"/>
                <a:gd name="T91" fmla="*/ 1 h 198"/>
                <a:gd name="T92" fmla="*/ 1 w 203"/>
                <a:gd name="T93" fmla="*/ 1 h 198"/>
                <a:gd name="T94" fmla="*/ 1 w 203"/>
                <a:gd name="T95" fmla="*/ 1 h 198"/>
                <a:gd name="T96" fmla="*/ 1 w 203"/>
                <a:gd name="T97" fmla="*/ 1 h 198"/>
                <a:gd name="T98" fmla="*/ 1 w 203"/>
                <a:gd name="T99" fmla="*/ 1 h 198"/>
                <a:gd name="T100" fmla="*/ 1 w 203"/>
                <a:gd name="T101" fmla="*/ 1 h 198"/>
                <a:gd name="T102" fmla="*/ 1 w 203"/>
                <a:gd name="T103" fmla="*/ 1 h 198"/>
                <a:gd name="T104" fmla="*/ 1 w 203"/>
                <a:gd name="T105" fmla="*/ 1 h 1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3" h="198">
                  <a:moveTo>
                    <a:pt x="105" y="198"/>
                  </a:moveTo>
                  <a:lnTo>
                    <a:pt x="105" y="198"/>
                  </a:lnTo>
                  <a:lnTo>
                    <a:pt x="84" y="197"/>
                  </a:lnTo>
                  <a:lnTo>
                    <a:pt x="64" y="193"/>
                  </a:lnTo>
                  <a:lnTo>
                    <a:pt x="47" y="187"/>
                  </a:lnTo>
                  <a:lnTo>
                    <a:pt x="39" y="183"/>
                  </a:lnTo>
                  <a:lnTo>
                    <a:pt x="33" y="180"/>
                  </a:lnTo>
                  <a:lnTo>
                    <a:pt x="26" y="173"/>
                  </a:lnTo>
                  <a:lnTo>
                    <a:pt x="19" y="165"/>
                  </a:lnTo>
                  <a:lnTo>
                    <a:pt x="13" y="157"/>
                  </a:lnTo>
                  <a:lnTo>
                    <a:pt x="9" y="147"/>
                  </a:lnTo>
                  <a:lnTo>
                    <a:pt x="5" y="136"/>
                  </a:lnTo>
                  <a:lnTo>
                    <a:pt x="2" y="126"/>
                  </a:lnTo>
                  <a:lnTo>
                    <a:pt x="1" y="113"/>
                  </a:lnTo>
                  <a:lnTo>
                    <a:pt x="0" y="100"/>
                  </a:lnTo>
                  <a:lnTo>
                    <a:pt x="1" y="88"/>
                  </a:lnTo>
                  <a:lnTo>
                    <a:pt x="1" y="76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47"/>
                  </a:lnTo>
                  <a:lnTo>
                    <a:pt x="14" y="39"/>
                  </a:lnTo>
                  <a:lnTo>
                    <a:pt x="19" y="32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9" y="15"/>
                  </a:lnTo>
                  <a:lnTo>
                    <a:pt x="48" y="9"/>
                  </a:lnTo>
                  <a:lnTo>
                    <a:pt x="56" y="7"/>
                  </a:lnTo>
                  <a:lnTo>
                    <a:pt x="67" y="4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6" y="1"/>
                  </a:lnTo>
                  <a:lnTo>
                    <a:pt x="136" y="4"/>
                  </a:lnTo>
                  <a:lnTo>
                    <a:pt x="147" y="7"/>
                  </a:lnTo>
                  <a:lnTo>
                    <a:pt x="156" y="9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9" y="25"/>
                  </a:lnTo>
                  <a:lnTo>
                    <a:pt x="184" y="32"/>
                  </a:lnTo>
                  <a:lnTo>
                    <a:pt x="189" y="39"/>
                  </a:lnTo>
                  <a:lnTo>
                    <a:pt x="193" y="47"/>
                  </a:lnTo>
                  <a:lnTo>
                    <a:pt x="197" y="56"/>
                  </a:lnTo>
                  <a:lnTo>
                    <a:pt x="200" y="67"/>
                  </a:lnTo>
                  <a:lnTo>
                    <a:pt x="202" y="77"/>
                  </a:lnTo>
                  <a:lnTo>
                    <a:pt x="203" y="89"/>
                  </a:lnTo>
                  <a:lnTo>
                    <a:pt x="203" y="101"/>
                  </a:lnTo>
                  <a:lnTo>
                    <a:pt x="203" y="113"/>
                  </a:lnTo>
                  <a:lnTo>
                    <a:pt x="202" y="125"/>
                  </a:lnTo>
                  <a:lnTo>
                    <a:pt x="200" y="134"/>
                  </a:lnTo>
                  <a:lnTo>
                    <a:pt x="197" y="143"/>
                  </a:lnTo>
                  <a:lnTo>
                    <a:pt x="193" y="152"/>
                  </a:lnTo>
                  <a:lnTo>
                    <a:pt x="189" y="160"/>
                  </a:lnTo>
                  <a:lnTo>
                    <a:pt x="184" y="168"/>
                  </a:lnTo>
                  <a:lnTo>
                    <a:pt x="179" y="173"/>
                  </a:lnTo>
                  <a:lnTo>
                    <a:pt x="172" y="180"/>
                  </a:lnTo>
                  <a:lnTo>
                    <a:pt x="164" y="185"/>
                  </a:lnTo>
                  <a:lnTo>
                    <a:pt x="156" y="189"/>
                  </a:lnTo>
                  <a:lnTo>
                    <a:pt x="147" y="191"/>
                  </a:lnTo>
                  <a:lnTo>
                    <a:pt x="138" y="194"/>
                  </a:lnTo>
                  <a:lnTo>
                    <a:pt x="127" y="197"/>
                  </a:lnTo>
                  <a:lnTo>
                    <a:pt x="117" y="198"/>
                  </a:lnTo>
                  <a:lnTo>
                    <a:pt x="105" y="198"/>
                  </a:lnTo>
                  <a:close/>
                  <a:moveTo>
                    <a:pt x="102" y="33"/>
                  </a:moveTo>
                  <a:lnTo>
                    <a:pt x="102" y="33"/>
                  </a:lnTo>
                  <a:lnTo>
                    <a:pt x="89" y="34"/>
                  </a:lnTo>
                  <a:lnTo>
                    <a:pt x="77" y="37"/>
                  </a:lnTo>
                  <a:lnTo>
                    <a:pt x="68" y="42"/>
                  </a:lnTo>
                  <a:lnTo>
                    <a:pt x="62" y="49"/>
                  </a:lnTo>
                  <a:lnTo>
                    <a:pt x="56" y="58"/>
                  </a:lnTo>
                  <a:lnTo>
                    <a:pt x="51" y="70"/>
                  </a:lnTo>
                  <a:lnTo>
                    <a:pt x="50" y="83"/>
                  </a:lnTo>
                  <a:lnTo>
                    <a:pt x="48" y="98"/>
                  </a:lnTo>
                  <a:lnTo>
                    <a:pt x="50" y="114"/>
                  </a:lnTo>
                  <a:lnTo>
                    <a:pt x="51" y="128"/>
                  </a:lnTo>
                  <a:lnTo>
                    <a:pt x="56" y="140"/>
                  </a:lnTo>
                  <a:lnTo>
                    <a:pt x="62" y="149"/>
                  </a:lnTo>
                  <a:lnTo>
                    <a:pt x="69" y="156"/>
                  </a:lnTo>
                  <a:lnTo>
                    <a:pt x="79" y="161"/>
                  </a:lnTo>
                  <a:lnTo>
                    <a:pt x="89" y="164"/>
                  </a:lnTo>
                  <a:lnTo>
                    <a:pt x="102" y="165"/>
                  </a:lnTo>
                  <a:lnTo>
                    <a:pt x="115" y="164"/>
                  </a:lnTo>
                  <a:lnTo>
                    <a:pt x="126" y="161"/>
                  </a:lnTo>
                  <a:lnTo>
                    <a:pt x="135" y="156"/>
                  </a:lnTo>
                  <a:lnTo>
                    <a:pt x="143" y="149"/>
                  </a:lnTo>
                  <a:lnTo>
                    <a:pt x="148" y="140"/>
                  </a:lnTo>
                  <a:lnTo>
                    <a:pt x="152" y="128"/>
                  </a:lnTo>
                  <a:lnTo>
                    <a:pt x="155" y="114"/>
                  </a:lnTo>
                  <a:lnTo>
                    <a:pt x="155" y="98"/>
                  </a:lnTo>
                  <a:lnTo>
                    <a:pt x="155" y="83"/>
                  </a:lnTo>
                  <a:lnTo>
                    <a:pt x="152" y="70"/>
                  </a:lnTo>
                  <a:lnTo>
                    <a:pt x="148" y="58"/>
                  </a:lnTo>
                  <a:lnTo>
                    <a:pt x="142" y="49"/>
                  </a:lnTo>
                  <a:lnTo>
                    <a:pt x="135" y="42"/>
                  </a:lnTo>
                  <a:lnTo>
                    <a:pt x="126" y="37"/>
                  </a:lnTo>
                  <a:lnTo>
                    <a:pt x="115" y="34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28"/>
            <p:cNvSpPr>
              <a:spLocks/>
            </p:cNvSpPr>
            <p:nvPr userDrawn="1"/>
          </p:nvSpPr>
          <p:spPr bwMode="auto">
            <a:xfrm>
              <a:off x="5246" y="4018"/>
              <a:ext cx="67" cy="93"/>
            </a:xfrm>
            <a:custGeom>
              <a:avLst/>
              <a:gdLst>
                <a:gd name="T0" fmla="*/ 1 w 134"/>
                <a:gd name="T1" fmla="*/ 1 h 186"/>
                <a:gd name="T2" fmla="*/ 1 w 134"/>
                <a:gd name="T3" fmla="*/ 1 h 186"/>
                <a:gd name="T4" fmla="*/ 1 w 134"/>
                <a:gd name="T5" fmla="*/ 1 h 186"/>
                <a:gd name="T6" fmla="*/ 1 w 134"/>
                <a:gd name="T7" fmla="*/ 1 h 186"/>
                <a:gd name="T8" fmla="*/ 1 w 134"/>
                <a:gd name="T9" fmla="*/ 1 h 186"/>
                <a:gd name="T10" fmla="*/ 1 w 134"/>
                <a:gd name="T11" fmla="*/ 1 h 186"/>
                <a:gd name="T12" fmla="*/ 1 w 134"/>
                <a:gd name="T13" fmla="*/ 1 h 186"/>
                <a:gd name="T14" fmla="*/ 1 w 134"/>
                <a:gd name="T15" fmla="*/ 1 h 186"/>
                <a:gd name="T16" fmla="*/ 1 w 134"/>
                <a:gd name="T17" fmla="*/ 1 h 186"/>
                <a:gd name="T18" fmla="*/ 1 w 134"/>
                <a:gd name="T19" fmla="*/ 1 h 186"/>
                <a:gd name="T20" fmla="*/ 1 w 134"/>
                <a:gd name="T21" fmla="*/ 1 h 186"/>
                <a:gd name="T22" fmla="*/ 1 w 134"/>
                <a:gd name="T23" fmla="*/ 1 h 186"/>
                <a:gd name="T24" fmla="*/ 1 w 134"/>
                <a:gd name="T25" fmla="*/ 1 h 186"/>
                <a:gd name="T26" fmla="*/ 1 w 134"/>
                <a:gd name="T27" fmla="*/ 1 h 186"/>
                <a:gd name="T28" fmla="*/ 1 w 134"/>
                <a:gd name="T29" fmla="*/ 1 h 186"/>
                <a:gd name="T30" fmla="*/ 1 w 134"/>
                <a:gd name="T31" fmla="*/ 1 h 186"/>
                <a:gd name="T32" fmla="*/ 1 w 134"/>
                <a:gd name="T33" fmla="*/ 0 h 186"/>
                <a:gd name="T34" fmla="*/ 0 w 134"/>
                <a:gd name="T35" fmla="*/ 0 h 186"/>
                <a:gd name="T36" fmla="*/ 0 w 134"/>
                <a:gd name="T37" fmla="*/ 1 h 186"/>
                <a:gd name="T38" fmla="*/ 0 w 134"/>
                <a:gd name="T39" fmla="*/ 1 h 186"/>
                <a:gd name="T40" fmla="*/ 1 w 134"/>
                <a:gd name="T41" fmla="*/ 1 h 186"/>
                <a:gd name="T42" fmla="*/ 1 w 134"/>
                <a:gd name="T43" fmla="*/ 1 h 186"/>
                <a:gd name="T44" fmla="*/ 1 w 134"/>
                <a:gd name="T45" fmla="*/ 1 h 186"/>
                <a:gd name="T46" fmla="*/ 1 w 134"/>
                <a:gd name="T47" fmla="*/ 1 h 186"/>
                <a:gd name="T48" fmla="*/ 1 w 134"/>
                <a:gd name="T49" fmla="*/ 1 h 186"/>
                <a:gd name="T50" fmla="*/ 1 w 134"/>
                <a:gd name="T51" fmla="*/ 1 h 186"/>
                <a:gd name="T52" fmla="*/ 1 w 134"/>
                <a:gd name="T53" fmla="*/ 1 h 186"/>
                <a:gd name="T54" fmla="*/ 1 w 134"/>
                <a:gd name="T55" fmla="*/ 1 h 186"/>
                <a:gd name="T56" fmla="*/ 1 w 134"/>
                <a:gd name="T57" fmla="*/ 1 h 186"/>
                <a:gd name="T58" fmla="*/ 1 w 134"/>
                <a:gd name="T59" fmla="*/ 1 h 186"/>
                <a:gd name="T60" fmla="*/ 1 w 134"/>
                <a:gd name="T61" fmla="*/ 1 h 186"/>
                <a:gd name="T62" fmla="*/ 1 w 134"/>
                <a:gd name="T63" fmla="*/ 1 h 186"/>
                <a:gd name="T64" fmla="*/ 1 w 134"/>
                <a:gd name="T65" fmla="*/ 1 h 186"/>
                <a:gd name="T66" fmla="*/ 1 w 134"/>
                <a:gd name="T67" fmla="*/ 1 h 186"/>
                <a:gd name="T68" fmla="*/ 1 w 134"/>
                <a:gd name="T69" fmla="*/ 1 h 186"/>
                <a:gd name="T70" fmla="*/ 1 w 134"/>
                <a:gd name="T71" fmla="*/ 1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" h="186">
                  <a:moveTo>
                    <a:pt x="98" y="153"/>
                  </a:moveTo>
                  <a:lnTo>
                    <a:pt x="98" y="153"/>
                  </a:lnTo>
                  <a:lnTo>
                    <a:pt x="81" y="153"/>
                  </a:lnTo>
                  <a:lnTo>
                    <a:pt x="69" y="152"/>
                  </a:lnTo>
                  <a:lnTo>
                    <a:pt x="61" y="149"/>
                  </a:lnTo>
                  <a:lnTo>
                    <a:pt x="54" y="145"/>
                  </a:lnTo>
                  <a:lnTo>
                    <a:pt x="50" y="141"/>
                  </a:lnTo>
                  <a:lnTo>
                    <a:pt x="48" y="135"/>
                  </a:lnTo>
                  <a:lnTo>
                    <a:pt x="45" y="128"/>
                  </a:lnTo>
                  <a:lnTo>
                    <a:pt x="45" y="116"/>
                  </a:lnTo>
                  <a:lnTo>
                    <a:pt x="45" y="18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4" y="142"/>
                  </a:lnTo>
                  <a:lnTo>
                    <a:pt x="6" y="149"/>
                  </a:lnTo>
                  <a:lnTo>
                    <a:pt x="8" y="154"/>
                  </a:lnTo>
                  <a:lnTo>
                    <a:pt x="15" y="165"/>
                  </a:lnTo>
                  <a:lnTo>
                    <a:pt x="20" y="170"/>
                  </a:lnTo>
                  <a:lnTo>
                    <a:pt x="27" y="174"/>
                  </a:lnTo>
                  <a:lnTo>
                    <a:pt x="32" y="178"/>
                  </a:lnTo>
                  <a:lnTo>
                    <a:pt x="40" y="180"/>
                  </a:lnTo>
                  <a:lnTo>
                    <a:pt x="48" y="183"/>
                  </a:lnTo>
                  <a:lnTo>
                    <a:pt x="56" y="184"/>
                  </a:lnTo>
                  <a:lnTo>
                    <a:pt x="77" y="186"/>
                  </a:lnTo>
                  <a:lnTo>
                    <a:pt x="134" y="186"/>
                  </a:lnTo>
                  <a:lnTo>
                    <a:pt x="134" y="153"/>
                  </a:lnTo>
                  <a:lnTo>
                    <a:pt x="98" y="153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29"/>
            <p:cNvSpPr>
              <a:spLocks noEditPoints="1"/>
            </p:cNvSpPr>
            <p:nvPr userDrawn="1"/>
          </p:nvSpPr>
          <p:spPr bwMode="auto">
            <a:xfrm>
              <a:off x="5360" y="4018"/>
              <a:ext cx="105" cy="93"/>
            </a:xfrm>
            <a:custGeom>
              <a:avLst/>
              <a:gdLst>
                <a:gd name="T0" fmla="*/ 1 w 210"/>
                <a:gd name="T1" fmla="*/ 0 h 186"/>
                <a:gd name="T2" fmla="*/ 1 w 210"/>
                <a:gd name="T3" fmla="*/ 0 h 186"/>
                <a:gd name="T4" fmla="*/ 1 w 210"/>
                <a:gd name="T5" fmla="*/ 0 h 186"/>
                <a:gd name="T6" fmla="*/ 1 w 210"/>
                <a:gd name="T7" fmla="*/ 1 h 186"/>
                <a:gd name="T8" fmla="*/ 1 w 210"/>
                <a:gd name="T9" fmla="*/ 1 h 186"/>
                <a:gd name="T10" fmla="*/ 1 w 210"/>
                <a:gd name="T11" fmla="*/ 1 h 186"/>
                <a:gd name="T12" fmla="*/ 1 w 210"/>
                <a:gd name="T13" fmla="*/ 1 h 186"/>
                <a:gd name="T14" fmla="*/ 0 w 210"/>
                <a:gd name="T15" fmla="*/ 1 h 186"/>
                <a:gd name="T16" fmla="*/ 1 w 210"/>
                <a:gd name="T17" fmla="*/ 1 h 186"/>
                <a:gd name="T18" fmla="*/ 1 w 210"/>
                <a:gd name="T19" fmla="*/ 1 h 186"/>
                <a:gd name="T20" fmla="*/ 1 w 210"/>
                <a:gd name="T21" fmla="*/ 1 h 186"/>
                <a:gd name="T22" fmla="*/ 1 w 210"/>
                <a:gd name="T23" fmla="*/ 1 h 186"/>
                <a:gd name="T24" fmla="*/ 1 w 210"/>
                <a:gd name="T25" fmla="*/ 1 h 186"/>
                <a:gd name="T26" fmla="*/ 1 w 210"/>
                <a:gd name="T27" fmla="*/ 1 h 186"/>
                <a:gd name="T28" fmla="*/ 1 w 210"/>
                <a:gd name="T29" fmla="*/ 1 h 186"/>
                <a:gd name="T30" fmla="*/ 1 w 210"/>
                <a:gd name="T31" fmla="*/ 1 h 186"/>
                <a:gd name="T32" fmla="*/ 1 w 210"/>
                <a:gd name="T33" fmla="*/ 1 h 186"/>
                <a:gd name="T34" fmla="*/ 1 w 210"/>
                <a:gd name="T35" fmla="*/ 1 h 186"/>
                <a:gd name="T36" fmla="*/ 1 w 210"/>
                <a:gd name="T37" fmla="*/ 1 h 186"/>
                <a:gd name="T38" fmla="*/ 1 w 210"/>
                <a:gd name="T39" fmla="*/ 1 h 186"/>
                <a:gd name="T40" fmla="*/ 1 w 210"/>
                <a:gd name="T41" fmla="*/ 1 h 186"/>
                <a:gd name="T42" fmla="*/ 1 w 210"/>
                <a:gd name="T43" fmla="*/ 1 h 186"/>
                <a:gd name="T44" fmla="*/ 1 w 210"/>
                <a:gd name="T45" fmla="*/ 1 h 186"/>
                <a:gd name="T46" fmla="*/ 1 w 210"/>
                <a:gd name="T47" fmla="*/ 0 h 186"/>
                <a:gd name="T48" fmla="*/ 1 w 210"/>
                <a:gd name="T49" fmla="*/ 1 h 186"/>
                <a:gd name="T50" fmla="*/ 1 w 210"/>
                <a:gd name="T51" fmla="*/ 1 h 186"/>
                <a:gd name="T52" fmla="*/ 1 w 210"/>
                <a:gd name="T53" fmla="*/ 1 h 186"/>
                <a:gd name="T54" fmla="*/ 1 w 210"/>
                <a:gd name="T55" fmla="*/ 1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0" h="186">
                  <a:moveTo>
                    <a:pt x="129" y="0"/>
                  </a:moveTo>
                  <a:lnTo>
                    <a:pt x="100" y="0"/>
                  </a:lnTo>
                  <a:lnTo>
                    <a:pt x="92" y="1"/>
                  </a:lnTo>
                  <a:lnTo>
                    <a:pt x="84" y="5"/>
                  </a:lnTo>
                  <a:lnTo>
                    <a:pt x="79" y="10"/>
                  </a:lnTo>
                  <a:lnTo>
                    <a:pt x="75" y="17"/>
                  </a:lnTo>
                  <a:lnTo>
                    <a:pt x="0" y="186"/>
                  </a:lnTo>
                  <a:lnTo>
                    <a:pt x="30" y="186"/>
                  </a:lnTo>
                  <a:lnTo>
                    <a:pt x="38" y="184"/>
                  </a:lnTo>
                  <a:lnTo>
                    <a:pt x="46" y="182"/>
                  </a:lnTo>
                  <a:lnTo>
                    <a:pt x="52" y="176"/>
                  </a:lnTo>
                  <a:lnTo>
                    <a:pt x="56" y="170"/>
                  </a:lnTo>
                  <a:lnTo>
                    <a:pt x="68" y="142"/>
                  </a:lnTo>
                  <a:lnTo>
                    <a:pt x="142" y="142"/>
                  </a:lnTo>
                  <a:lnTo>
                    <a:pt x="153" y="170"/>
                  </a:lnTo>
                  <a:lnTo>
                    <a:pt x="157" y="176"/>
                  </a:lnTo>
                  <a:lnTo>
                    <a:pt x="164" y="182"/>
                  </a:lnTo>
                  <a:lnTo>
                    <a:pt x="172" y="184"/>
                  </a:lnTo>
                  <a:lnTo>
                    <a:pt x="180" y="186"/>
                  </a:lnTo>
                  <a:lnTo>
                    <a:pt x="210" y="186"/>
                  </a:lnTo>
                  <a:lnTo>
                    <a:pt x="129" y="0"/>
                  </a:lnTo>
                  <a:close/>
                  <a:moveTo>
                    <a:pt x="77" y="110"/>
                  </a:moveTo>
                  <a:lnTo>
                    <a:pt x="105" y="44"/>
                  </a:lnTo>
                  <a:lnTo>
                    <a:pt x="132" y="110"/>
                  </a:lnTo>
                  <a:lnTo>
                    <a:pt x="77" y="110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30"/>
            <p:cNvSpPr>
              <a:spLocks/>
            </p:cNvSpPr>
            <p:nvPr userDrawn="1"/>
          </p:nvSpPr>
          <p:spPr bwMode="auto">
            <a:xfrm>
              <a:off x="5327" y="4018"/>
              <a:ext cx="22" cy="93"/>
            </a:xfrm>
            <a:custGeom>
              <a:avLst/>
              <a:gdLst>
                <a:gd name="T0" fmla="*/ 1 w 43"/>
                <a:gd name="T1" fmla="*/ 0 h 186"/>
                <a:gd name="T2" fmla="*/ 1 w 43"/>
                <a:gd name="T3" fmla="*/ 0 h 186"/>
                <a:gd name="T4" fmla="*/ 1 w 43"/>
                <a:gd name="T5" fmla="*/ 1 h 186"/>
                <a:gd name="T6" fmla="*/ 1 w 43"/>
                <a:gd name="T7" fmla="*/ 1 h 186"/>
                <a:gd name="T8" fmla="*/ 1 w 43"/>
                <a:gd name="T9" fmla="*/ 1 h 186"/>
                <a:gd name="T10" fmla="*/ 0 w 43"/>
                <a:gd name="T11" fmla="*/ 1 h 186"/>
                <a:gd name="T12" fmla="*/ 0 w 43"/>
                <a:gd name="T13" fmla="*/ 1 h 186"/>
                <a:gd name="T14" fmla="*/ 1 w 43"/>
                <a:gd name="T15" fmla="*/ 1 h 186"/>
                <a:gd name="T16" fmla="*/ 1 w 43"/>
                <a:gd name="T17" fmla="*/ 1 h 186"/>
                <a:gd name="T18" fmla="*/ 1 w 43"/>
                <a:gd name="T19" fmla="*/ 1 h 186"/>
                <a:gd name="T20" fmla="*/ 1 w 43"/>
                <a:gd name="T21" fmla="*/ 1 h 186"/>
                <a:gd name="T22" fmla="*/ 1 w 43"/>
                <a:gd name="T23" fmla="*/ 1 h 186"/>
                <a:gd name="T24" fmla="*/ 1 w 43"/>
                <a:gd name="T25" fmla="*/ 1 h 186"/>
                <a:gd name="T26" fmla="*/ 1 w 43"/>
                <a:gd name="T27" fmla="*/ 0 h 186"/>
                <a:gd name="T28" fmla="*/ 1 w 43"/>
                <a:gd name="T29" fmla="*/ 0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186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7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186"/>
                  </a:lnTo>
                  <a:lnTo>
                    <a:pt x="25" y="186"/>
                  </a:lnTo>
                  <a:lnTo>
                    <a:pt x="32" y="184"/>
                  </a:lnTo>
                  <a:lnTo>
                    <a:pt x="38" y="180"/>
                  </a:lnTo>
                  <a:lnTo>
                    <a:pt x="42" y="175"/>
                  </a:lnTo>
                  <a:lnTo>
                    <a:pt x="43" y="169"/>
                  </a:lnTo>
                  <a:lnTo>
                    <a:pt x="4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31"/>
            <p:cNvSpPr>
              <a:spLocks/>
            </p:cNvSpPr>
            <p:nvPr userDrawn="1"/>
          </p:nvSpPr>
          <p:spPr bwMode="auto">
            <a:xfrm>
              <a:off x="4922" y="4019"/>
              <a:ext cx="105" cy="92"/>
            </a:xfrm>
            <a:custGeom>
              <a:avLst/>
              <a:gdLst>
                <a:gd name="T0" fmla="*/ 1 w 209"/>
                <a:gd name="T1" fmla="*/ 0 h 185"/>
                <a:gd name="T2" fmla="*/ 1 w 209"/>
                <a:gd name="T3" fmla="*/ 0 h 185"/>
                <a:gd name="T4" fmla="*/ 1 w 209"/>
                <a:gd name="T5" fmla="*/ 0 h 185"/>
                <a:gd name="T6" fmla="*/ 1 w 209"/>
                <a:gd name="T7" fmla="*/ 0 h 185"/>
                <a:gd name="T8" fmla="*/ 1 w 209"/>
                <a:gd name="T9" fmla="*/ 0 h 185"/>
                <a:gd name="T10" fmla="*/ 1 w 209"/>
                <a:gd name="T11" fmla="*/ 0 h 185"/>
                <a:gd name="T12" fmla="*/ 1 w 209"/>
                <a:gd name="T13" fmla="*/ 0 h 185"/>
                <a:gd name="T14" fmla="*/ 1 w 209"/>
                <a:gd name="T15" fmla="*/ 0 h 185"/>
                <a:gd name="T16" fmla="*/ 1 w 209"/>
                <a:gd name="T17" fmla="*/ 0 h 185"/>
                <a:gd name="T18" fmla="*/ 1 w 209"/>
                <a:gd name="T19" fmla="*/ 0 h 185"/>
                <a:gd name="T20" fmla="*/ 1 w 209"/>
                <a:gd name="T21" fmla="*/ 0 h 185"/>
                <a:gd name="T22" fmla="*/ 1 w 209"/>
                <a:gd name="T23" fmla="*/ 0 h 185"/>
                <a:gd name="T24" fmla="*/ 1 w 209"/>
                <a:gd name="T25" fmla="*/ 0 h 185"/>
                <a:gd name="T26" fmla="*/ 0 w 209"/>
                <a:gd name="T27" fmla="*/ 0 h 185"/>
                <a:gd name="T28" fmla="*/ 1 w 209"/>
                <a:gd name="T29" fmla="*/ 0 h 185"/>
                <a:gd name="T30" fmla="*/ 1 w 209"/>
                <a:gd name="T31" fmla="*/ 0 h 185"/>
                <a:gd name="T32" fmla="*/ 1 w 209"/>
                <a:gd name="T33" fmla="*/ 0 h 185"/>
                <a:gd name="T34" fmla="*/ 1 w 209"/>
                <a:gd name="T35" fmla="*/ 0 h 185"/>
                <a:gd name="T36" fmla="*/ 1 w 209"/>
                <a:gd name="T37" fmla="*/ 0 h 185"/>
                <a:gd name="T38" fmla="*/ 1 w 209"/>
                <a:gd name="T39" fmla="*/ 0 h 185"/>
                <a:gd name="T40" fmla="*/ 1 w 209"/>
                <a:gd name="T41" fmla="*/ 0 h 185"/>
                <a:gd name="T42" fmla="*/ 1 w 209"/>
                <a:gd name="T43" fmla="*/ 0 h 185"/>
                <a:gd name="T44" fmla="*/ 1 w 209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185">
                  <a:moveTo>
                    <a:pt x="177" y="0"/>
                  </a:moveTo>
                  <a:lnTo>
                    <a:pt x="177" y="0"/>
                  </a:lnTo>
                  <a:lnTo>
                    <a:pt x="167" y="1"/>
                  </a:lnTo>
                  <a:lnTo>
                    <a:pt x="161" y="4"/>
                  </a:lnTo>
                  <a:lnTo>
                    <a:pt x="154" y="9"/>
                  </a:lnTo>
                  <a:lnTo>
                    <a:pt x="150" y="16"/>
                  </a:lnTo>
                  <a:lnTo>
                    <a:pt x="104" y="130"/>
                  </a:lnTo>
                  <a:lnTo>
                    <a:pt x="56" y="16"/>
                  </a:lnTo>
                  <a:lnTo>
                    <a:pt x="52" y="9"/>
                  </a:lnTo>
                  <a:lnTo>
                    <a:pt x="46" y="4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83" y="185"/>
                  </a:lnTo>
                  <a:lnTo>
                    <a:pt x="107" y="185"/>
                  </a:lnTo>
                  <a:lnTo>
                    <a:pt x="115" y="183"/>
                  </a:lnTo>
                  <a:lnTo>
                    <a:pt x="121" y="181"/>
                  </a:lnTo>
                  <a:lnTo>
                    <a:pt x="128" y="175"/>
                  </a:lnTo>
                  <a:lnTo>
                    <a:pt x="132" y="169"/>
                  </a:lnTo>
                  <a:lnTo>
                    <a:pt x="209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32"/>
            <p:cNvSpPr>
              <a:spLocks/>
            </p:cNvSpPr>
            <p:nvPr userDrawn="1"/>
          </p:nvSpPr>
          <p:spPr bwMode="auto">
            <a:xfrm>
              <a:off x="5032" y="4018"/>
              <a:ext cx="80" cy="93"/>
            </a:xfrm>
            <a:custGeom>
              <a:avLst/>
              <a:gdLst>
                <a:gd name="T0" fmla="*/ 1 w 160"/>
                <a:gd name="T1" fmla="*/ 1 h 186"/>
                <a:gd name="T2" fmla="*/ 1 w 160"/>
                <a:gd name="T3" fmla="*/ 1 h 186"/>
                <a:gd name="T4" fmla="*/ 1 w 160"/>
                <a:gd name="T5" fmla="*/ 1 h 186"/>
                <a:gd name="T6" fmla="*/ 1 w 160"/>
                <a:gd name="T7" fmla="*/ 1 h 186"/>
                <a:gd name="T8" fmla="*/ 1 w 160"/>
                <a:gd name="T9" fmla="*/ 1 h 186"/>
                <a:gd name="T10" fmla="*/ 1 w 160"/>
                <a:gd name="T11" fmla="*/ 0 h 186"/>
                <a:gd name="T12" fmla="*/ 1 w 160"/>
                <a:gd name="T13" fmla="*/ 0 h 186"/>
                <a:gd name="T14" fmla="*/ 1 w 160"/>
                <a:gd name="T15" fmla="*/ 1 h 186"/>
                <a:gd name="T16" fmla="*/ 1 w 160"/>
                <a:gd name="T17" fmla="*/ 1 h 186"/>
                <a:gd name="T18" fmla="*/ 1 w 160"/>
                <a:gd name="T19" fmla="*/ 1 h 186"/>
                <a:gd name="T20" fmla="*/ 1 w 160"/>
                <a:gd name="T21" fmla="*/ 1 h 186"/>
                <a:gd name="T22" fmla="*/ 1 w 160"/>
                <a:gd name="T23" fmla="*/ 1 h 186"/>
                <a:gd name="T24" fmla="*/ 1 w 160"/>
                <a:gd name="T25" fmla="*/ 1 h 186"/>
                <a:gd name="T26" fmla="*/ 1 w 160"/>
                <a:gd name="T27" fmla="*/ 1 h 186"/>
                <a:gd name="T28" fmla="*/ 1 w 160"/>
                <a:gd name="T29" fmla="*/ 1 h 186"/>
                <a:gd name="T30" fmla="*/ 1 w 160"/>
                <a:gd name="T31" fmla="*/ 1 h 186"/>
                <a:gd name="T32" fmla="*/ 0 w 160"/>
                <a:gd name="T33" fmla="*/ 1 h 186"/>
                <a:gd name="T34" fmla="*/ 0 w 160"/>
                <a:gd name="T35" fmla="*/ 1 h 186"/>
                <a:gd name="T36" fmla="*/ 1 w 160"/>
                <a:gd name="T37" fmla="*/ 1 h 186"/>
                <a:gd name="T38" fmla="*/ 1 w 160"/>
                <a:gd name="T39" fmla="*/ 1 h 186"/>
                <a:gd name="T40" fmla="*/ 1 w 160"/>
                <a:gd name="T41" fmla="*/ 1 h 186"/>
                <a:gd name="T42" fmla="*/ 1 w 160"/>
                <a:gd name="T43" fmla="*/ 1 h 186"/>
                <a:gd name="T44" fmla="*/ 1 w 160"/>
                <a:gd name="T45" fmla="*/ 1 h 186"/>
                <a:gd name="T46" fmla="*/ 1 w 160"/>
                <a:gd name="T47" fmla="*/ 1 h 186"/>
                <a:gd name="T48" fmla="*/ 1 w 160"/>
                <a:gd name="T49" fmla="*/ 1 h 186"/>
                <a:gd name="T50" fmla="*/ 1 w 160"/>
                <a:gd name="T51" fmla="*/ 1 h 186"/>
                <a:gd name="T52" fmla="*/ 1 w 160"/>
                <a:gd name="T53" fmla="*/ 1 h 186"/>
                <a:gd name="T54" fmla="*/ 1 w 160"/>
                <a:gd name="T55" fmla="*/ 1 h 186"/>
                <a:gd name="T56" fmla="*/ 1 w 160"/>
                <a:gd name="T57" fmla="*/ 1 h 186"/>
                <a:gd name="T58" fmla="*/ 1 w 160"/>
                <a:gd name="T59" fmla="*/ 1 h 186"/>
                <a:gd name="T60" fmla="*/ 1 w 160"/>
                <a:gd name="T61" fmla="*/ 1 h 186"/>
                <a:gd name="T62" fmla="*/ 1 w 160"/>
                <a:gd name="T63" fmla="*/ 1 h 186"/>
                <a:gd name="T64" fmla="*/ 1 w 160"/>
                <a:gd name="T65" fmla="*/ 1 h 186"/>
                <a:gd name="T66" fmla="*/ 1 w 160"/>
                <a:gd name="T67" fmla="*/ 1 h 186"/>
                <a:gd name="T68" fmla="*/ 1 w 160"/>
                <a:gd name="T69" fmla="*/ 1 h 186"/>
                <a:gd name="T70" fmla="*/ 1 w 160"/>
                <a:gd name="T71" fmla="*/ 1 h 186"/>
                <a:gd name="T72" fmla="*/ 1 w 160"/>
                <a:gd name="T73" fmla="*/ 1 h 186"/>
                <a:gd name="T74" fmla="*/ 1 w 160"/>
                <a:gd name="T75" fmla="*/ 1 h 186"/>
                <a:gd name="T76" fmla="*/ 1 w 160"/>
                <a:gd name="T77" fmla="*/ 1 h 186"/>
                <a:gd name="T78" fmla="*/ 1 w 160"/>
                <a:gd name="T79" fmla="*/ 1 h 186"/>
                <a:gd name="T80" fmla="*/ 1 w 160"/>
                <a:gd name="T81" fmla="*/ 1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0" h="186">
                  <a:moveTo>
                    <a:pt x="55" y="55"/>
                  </a:moveTo>
                  <a:lnTo>
                    <a:pt x="55" y="55"/>
                  </a:lnTo>
                  <a:lnTo>
                    <a:pt x="58" y="49"/>
                  </a:lnTo>
                  <a:lnTo>
                    <a:pt x="62" y="44"/>
                  </a:lnTo>
                  <a:lnTo>
                    <a:pt x="66" y="42"/>
                  </a:lnTo>
                  <a:lnTo>
                    <a:pt x="72" y="39"/>
                  </a:lnTo>
                  <a:lnTo>
                    <a:pt x="77" y="36"/>
                  </a:lnTo>
                  <a:lnTo>
                    <a:pt x="85" y="35"/>
                  </a:lnTo>
                  <a:lnTo>
                    <a:pt x="104" y="34"/>
                  </a:lnTo>
                  <a:lnTo>
                    <a:pt x="160" y="34"/>
                  </a:lnTo>
                  <a:lnTo>
                    <a:pt x="160" y="0"/>
                  </a:lnTo>
                  <a:lnTo>
                    <a:pt x="87" y="0"/>
                  </a:lnTo>
                  <a:lnTo>
                    <a:pt x="71" y="1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0" y="5"/>
                  </a:lnTo>
                  <a:lnTo>
                    <a:pt x="43" y="9"/>
                  </a:lnTo>
                  <a:lnTo>
                    <a:pt x="35" y="13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17" y="31"/>
                  </a:lnTo>
                  <a:lnTo>
                    <a:pt x="9" y="46"/>
                  </a:lnTo>
                  <a:lnTo>
                    <a:pt x="5" y="56"/>
                  </a:lnTo>
                  <a:lnTo>
                    <a:pt x="3" y="66"/>
                  </a:lnTo>
                  <a:lnTo>
                    <a:pt x="0" y="78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3" y="120"/>
                  </a:lnTo>
                  <a:lnTo>
                    <a:pt x="5" y="131"/>
                  </a:lnTo>
                  <a:lnTo>
                    <a:pt x="9" y="141"/>
                  </a:lnTo>
                  <a:lnTo>
                    <a:pt x="17" y="155"/>
                  </a:lnTo>
                  <a:lnTo>
                    <a:pt x="22" y="161"/>
                  </a:lnTo>
                  <a:lnTo>
                    <a:pt x="27" y="166"/>
                  </a:lnTo>
                  <a:lnTo>
                    <a:pt x="33" y="171"/>
                  </a:lnTo>
                  <a:lnTo>
                    <a:pt x="41" y="176"/>
                  </a:lnTo>
                  <a:lnTo>
                    <a:pt x="49" y="180"/>
                  </a:lnTo>
                  <a:lnTo>
                    <a:pt x="54" y="182"/>
                  </a:lnTo>
                  <a:lnTo>
                    <a:pt x="56" y="183"/>
                  </a:lnTo>
                  <a:lnTo>
                    <a:pt x="70" y="186"/>
                  </a:lnTo>
                  <a:lnTo>
                    <a:pt x="87" y="186"/>
                  </a:lnTo>
                  <a:lnTo>
                    <a:pt x="160" y="186"/>
                  </a:lnTo>
                  <a:lnTo>
                    <a:pt x="160" y="153"/>
                  </a:lnTo>
                  <a:lnTo>
                    <a:pt x="104" y="153"/>
                  </a:lnTo>
                  <a:lnTo>
                    <a:pt x="85" y="152"/>
                  </a:lnTo>
                  <a:lnTo>
                    <a:pt x="77" y="150"/>
                  </a:lnTo>
                  <a:lnTo>
                    <a:pt x="72" y="148"/>
                  </a:lnTo>
                  <a:lnTo>
                    <a:pt x="66" y="145"/>
                  </a:lnTo>
                  <a:lnTo>
                    <a:pt x="62" y="141"/>
                  </a:lnTo>
                  <a:lnTo>
                    <a:pt x="58" y="137"/>
                  </a:lnTo>
                  <a:lnTo>
                    <a:pt x="55" y="132"/>
                  </a:lnTo>
                  <a:lnTo>
                    <a:pt x="51" y="123"/>
                  </a:lnTo>
                  <a:lnTo>
                    <a:pt x="50" y="111"/>
                  </a:lnTo>
                  <a:lnTo>
                    <a:pt x="50" y="110"/>
                  </a:lnTo>
                  <a:lnTo>
                    <a:pt x="156" y="110"/>
                  </a:lnTo>
                  <a:lnTo>
                    <a:pt x="156" y="77"/>
                  </a:lnTo>
                  <a:lnTo>
                    <a:pt x="50" y="77"/>
                  </a:lnTo>
                  <a:lnTo>
                    <a:pt x="50" y="76"/>
                  </a:lnTo>
                  <a:lnTo>
                    <a:pt x="51" y="64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60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5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SzPct val="80000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01663" indent="-252413" algn="l" rtl="0" eaLnBrk="0" fontAlgn="base" hangingPunct="0">
        <a:spcBef>
          <a:spcPct val="50000"/>
        </a:spcBef>
        <a:spcAft>
          <a:spcPct val="0"/>
        </a:spcAft>
        <a:buSzPct val="70000"/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760413" indent="-157163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871538" indent="-109538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016000" indent="-134938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5pPr>
      <a:lvl6pPr marL="14732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6pPr>
      <a:lvl7pPr marL="19304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7pPr>
      <a:lvl8pPr marL="23876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8pPr>
      <a:lvl9pPr marL="2844800" indent="-134938" algn="l" rtl="0" fontAlgn="base">
        <a:spcBef>
          <a:spcPct val="50000"/>
        </a:spcBef>
        <a:spcAft>
          <a:spcPct val="0"/>
        </a:spcAft>
        <a:buFont typeface="Verdana" pitchFamily="34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ilbao.%20The%20Hubgrade-%20energy%20efficiency%20in%20hypervision.%20Veolia..mp4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/>
          </a:blip>
          <a:srcRect t="990" b="990"/>
          <a:stretch>
            <a:fillRect/>
          </a:stretch>
        </p:blipFill>
        <p:spPr>
          <a:xfrm flipH="1" flipV="1">
            <a:off x="85038" y="182839"/>
            <a:ext cx="8991339" cy="6494400"/>
          </a:xfrm>
        </p:spPr>
      </p:pic>
      <p:pic>
        <p:nvPicPr>
          <p:cNvPr id="63490" name="Picture 3" descr="C:\Users\griffet.anne\Desktop\veol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3927" y="15875"/>
            <a:ext cx="2220913" cy="8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3"/>
          <p:cNvSpPr txBox="1">
            <a:spLocks/>
          </p:cNvSpPr>
          <p:nvPr/>
        </p:nvSpPr>
        <p:spPr>
          <a:xfrm>
            <a:off x="638355" y="3706161"/>
            <a:ext cx="7751516" cy="9846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None/>
              <a:defRPr lang="fr-FR" sz="18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60000"/>
              <a:buFont typeface="Courier New" panose="02070309020205020404" pitchFamily="49" charset="0"/>
              <a:buNone/>
              <a:defRPr lang="fr-FR" sz="1600" b="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50000"/>
              <a:buFont typeface="Courier New" panose="02070309020205020404" pitchFamily="49" charset="0"/>
              <a:buNone/>
              <a:defRPr lang="fr-FR" sz="11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Veolia-Smart building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17 </a:t>
            </a:r>
            <a:r>
              <a:rPr lang="en-US" sz="4000" dirty="0" err="1" smtClean="0">
                <a:solidFill>
                  <a:schemeClr val="bg1"/>
                </a:solidFill>
              </a:rPr>
              <a:t>mai</a:t>
            </a:r>
            <a:r>
              <a:rPr lang="en-US" sz="4000" dirty="0" smtClean="0">
                <a:solidFill>
                  <a:schemeClr val="bg1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9853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t 2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84154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5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3175" y="1231145"/>
            <a:ext cx="9140825" cy="2711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75" y="4063042"/>
            <a:ext cx="9140825" cy="26138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Le </a:t>
            </a:r>
            <a:r>
              <a:rPr lang="en-US" i="1" dirty="0" err="1" smtClean="0"/>
              <a:t>numérique</a:t>
            </a:r>
            <a:r>
              <a:rPr lang="en-US" dirty="0" smtClean="0"/>
              <a:t>: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composante</a:t>
            </a:r>
            <a:r>
              <a:rPr lang="en-US" dirty="0" smtClean="0"/>
              <a:t> </a:t>
            </a:r>
            <a:r>
              <a:rPr lang="en-US" dirty="0" err="1" smtClean="0"/>
              <a:t>désormais</a:t>
            </a:r>
            <a:r>
              <a:rPr lang="en-US" dirty="0" smtClean="0"/>
              <a:t> </a:t>
            </a:r>
            <a:r>
              <a:rPr lang="en-US" dirty="0" err="1" smtClean="0"/>
              <a:t>incontournable</a:t>
            </a:r>
            <a:r>
              <a:rPr lang="en-US" dirty="0" smtClean="0"/>
              <a:t> des services </a:t>
            </a:r>
            <a:r>
              <a:rPr lang="en-US" dirty="0" err="1" smtClean="0"/>
              <a:t>d’Efficacité</a:t>
            </a:r>
            <a:r>
              <a:rPr lang="en-US" dirty="0" smtClean="0"/>
              <a:t> </a:t>
            </a:r>
            <a:r>
              <a:rPr lang="en-US" dirty="0" err="1" smtClean="0"/>
              <a:t>Energétique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485" y="1423359"/>
            <a:ext cx="1820173" cy="2018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Audit et Expertise</a:t>
            </a:r>
          </a:p>
          <a:p>
            <a:pPr algn="ctr"/>
            <a:endParaRPr lang="fr-F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de la performance énergétique, expertise sur les actions à engager pour réduire techniquement la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15" y="1423359"/>
            <a:ext cx="1820173" cy="2018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</a:p>
          <a:p>
            <a:pPr algn="ctr"/>
            <a:endParaRPr lang="fr-F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fontAlgn="base">
              <a:spcAft>
                <a:spcPct val="0"/>
              </a:spcAft>
              <a:defRPr/>
            </a:pP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maintenance avec une finalité d’efficacité énergétique (réduction de la consommation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 smtClean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553484" y="3778370"/>
            <a:ext cx="35734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22625" y="3459229"/>
            <a:ext cx="2813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3"/>
                </a:solidFill>
              </a:rPr>
              <a:t>Activités traditionnelles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1872" y="1423357"/>
            <a:ext cx="1820173" cy="2018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</a:t>
            </a:r>
          </a:p>
          <a:p>
            <a:pPr algn="ctr"/>
            <a:endParaRPr lang="fr-F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d’un réseau de collecte de la donnée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solutions </a:t>
            </a: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d’analyse de la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 sur </a:t>
            </a: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l’efficacité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énergétique. </a:t>
            </a:r>
            <a:r>
              <a:rPr lang="fr-FR" altLang="en-US" sz="1000" i="1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1677" y="1423359"/>
            <a:ext cx="1820173" cy="2018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</a:p>
          <a:p>
            <a:pPr algn="ctr"/>
            <a:endParaRPr lang="fr-F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Combinaison des activités de collecte et exploitation de données avec l’exploitation pour déployer un service optimisé pouvant intégrer un engagement de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6442156" y="2216989"/>
            <a:ext cx="579136" cy="6383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0891" y="4381484"/>
            <a:ext cx="1880558" cy="2018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altLang="en-US" sz="1600" kern="0" dirty="0">
                <a:solidFill>
                  <a:schemeClr val="bg1"/>
                </a:solidFill>
                <a:latin typeface="Arial" panose="020B0604020202020204" pitchFamily="34" charset="0"/>
              </a:rPr>
              <a:t>Conseil tarifaire </a:t>
            </a:r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endParaRPr lang="fr-FR" sz="900" dirty="0" smtClean="0"/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</a:rPr>
              <a:t>Conseil sur les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</a:rPr>
              <a:t>contrats </a:t>
            </a: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</a:rPr>
              <a:t>de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</a:rPr>
              <a:t>fourniture électrique </a:t>
            </a: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</a:rPr>
              <a:t>(puissance souscrite, tarifs, suivi de la consommation  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</a:rPr>
              <a:t>…)</a:t>
            </a: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1872" y="4381484"/>
            <a:ext cx="2149812" cy="2018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14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Valorisation énergétique</a:t>
            </a:r>
          </a:p>
          <a:p>
            <a:pPr algn="ctr"/>
            <a:r>
              <a:rPr lang="fr-FR" altLang="en-US" sz="14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Gestion de l’effacement électrique</a:t>
            </a:r>
            <a:endParaRPr lang="fr-FR" altLang="en-US" sz="14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endParaRPr lang="fr-FR" sz="900" dirty="0" smtClean="0"/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</a:rPr>
              <a:t>Mise en place du programme d’effacement (conseil). Vente sur les marchés de gros de l’effacement, gestion des activations</a:t>
            </a:r>
          </a:p>
          <a:p>
            <a:pPr lvl="0" algn="ctr" defTabSz="914400" fontAlgn="base">
              <a:spcAft>
                <a:spcPct val="0"/>
              </a:spcAft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1292" y="4381483"/>
            <a:ext cx="1880558" cy="2018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Vente d’énergie</a:t>
            </a:r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endParaRPr lang="fr-FR" sz="900" dirty="0" smtClean="0"/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r>
              <a:rPr lang="fr-FR" altLang="en-US" sz="1000" kern="0" dirty="0">
                <a:solidFill>
                  <a:srgbClr val="4D4D4D"/>
                </a:solidFill>
                <a:latin typeface="Arial" panose="020B0604020202020204" pitchFamily="34" charset="0"/>
              </a:rPr>
              <a:t>Achat sur les marchés de gros, et vente au détail d’électricité (n’intègre pas les métiers de la distribution, du transport ou de la production</a:t>
            </a:r>
            <a:r>
              <a:rPr lang="fr-FR" altLang="en-US" sz="1000" kern="0" dirty="0" smtClean="0">
                <a:solidFill>
                  <a:srgbClr val="4D4D4D"/>
                </a:solidFill>
                <a:latin typeface="Arial" panose="020B0604020202020204" pitchFamily="34" charset="0"/>
              </a:rPr>
              <a:t>)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defRPr/>
            </a:pPr>
            <a:endParaRPr lang="fr-FR" altLang="en-US" sz="1000" kern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5262113" y="3605842"/>
            <a:ext cx="603849" cy="6728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e bas 16"/>
          <p:cNvSpPr/>
          <p:nvPr/>
        </p:nvSpPr>
        <p:spPr>
          <a:xfrm rot="2021402">
            <a:off x="4123426" y="3588588"/>
            <a:ext cx="603849" cy="6728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vers le bas 17"/>
          <p:cNvSpPr/>
          <p:nvPr/>
        </p:nvSpPr>
        <p:spPr>
          <a:xfrm rot="19208844">
            <a:off x="6372045" y="3527469"/>
            <a:ext cx="603849" cy="6728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à coins arrondis 27"/>
          <p:cNvSpPr/>
          <p:nvPr/>
        </p:nvSpPr>
        <p:spPr>
          <a:xfrm>
            <a:off x="69011" y="4315653"/>
            <a:ext cx="345058" cy="21714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VALORISATION</a:t>
            </a:r>
            <a:endParaRPr lang="en-US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9011" y="1348167"/>
            <a:ext cx="345058" cy="21714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OPTIMISATION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1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 preferRelativeResize="0"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99" y="2991357"/>
            <a:ext cx="1753177" cy="185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697" y="3337232"/>
            <a:ext cx="1753177" cy="185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Image 33" descr="Slides6-8-11_Techniciens NEW cop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188" y="4313485"/>
            <a:ext cx="1638335" cy="122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2500" i="1" dirty="0" smtClean="0"/>
              <a:t>Le </a:t>
            </a:r>
            <a:r>
              <a:rPr lang="en-US" sz="2500" i="1" dirty="0" err="1" smtClean="0"/>
              <a:t>changement</a:t>
            </a:r>
            <a:r>
              <a:rPr lang="en-US" sz="2500" i="1" dirty="0" smtClean="0"/>
              <a:t> des </a:t>
            </a:r>
            <a:r>
              <a:rPr lang="en-US" sz="2500" i="1" dirty="0" err="1" smtClean="0"/>
              <a:t>comportements</a:t>
            </a:r>
            <a:r>
              <a:rPr lang="en-US" sz="2500" dirty="0" smtClean="0"/>
              <a:t>: </a:t>
            </a:r>
            <a:r>
              <a:rPr lang="en-US" sz="2500" dirty="0" err="1" smtClean="0"/>
              <a:t>une</a:t>
            </a:r>
            <a:r>
              <a:rPr lang="en-US" sz="2500" dirty="0" smtClean="0"/>
              <a:t> </a:t>
            </a:r>
            <a:r>
              <a:rPr lang="en-US" sz="2500" dirty="0" err="1" smtClean="0"/>
              <a:t>brique</a:t>
            </a:r>
            <a:r>
              <a:rPr lang="en-US" sz="2500" dirty="0" smtClean="0"/>
              <a:t> </a:t>
            </a:r>
            <a:r>
              <a:rPr lang="en-US" sz="2500" dirty="0" err="1" smtClean="0"/>
              <a:t>essentielle</a:t>
            </a:r>
            <a:r>
              <a:rPr lang="en-US" sz="2500" dirty="0" smtClean="0"/>
              <a:t> à la performance des solutions </a:t>
            </a:r>
            <a:r>
              <a:rPr lang="en-US" sz="2500" dirty="0" err="1" smtClean="0"/>
              <a:t>d’EE</a:t>
            </a:r>
            <a:endParaRPr lang="en-US" sz="2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020272" y="6492875"/>
            <a:ext cx="2133600" cy="365125"/>
          </a:xfrm>
        </p:spPr>
        <p:txBody>
          <a:bodyPr/>
          <a:lstStyle/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9"/>
          <a:stretch/>
        </p:blipFill>
        <p:spPr bwMode="auto">
          <a:xfrm>
            <a:off x="7731656" y="4214014"/>
            <a:ext cx="1099738" cy="9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 descr="Connexion 1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43072">
            <a:off x="5328350" y="2737744"/>
            <a:ext cx="1239756" cy="3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rapèze 6"/>
          <p:cNvSpPr/>
          <p:nvPr/>
        </p:nvSpPr>
        <p:spPr>
          <a:xfrm>
            <a:off x="533483" y="2916572"/>
            <a:ext cx="1852071" cy="1881187"/>
          </a:xfrm>
          <a:prstGeom prst="trapezoid">
            <a:avLst>
              <a:gd name="adj" fmla="val 8900"/>
            </a:avLst>
          </a:prstGeom>
          <a:noFill/>
          <a:ln w="28575">
            <a:solidFill>
              <a:srgbClr val="0062A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 bwMode="auto">
          <a:xfrm>
            <a:off x="2856004" y="2209839"/>
            <a:ext cx="1396260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D7D7D7"/>
              </a:buClr>
              <a:buFontTx/>
              <a:buNone/>
            </a:pPr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des équipements</a:t>
            </a: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383191" y="2209839"/>
            <a:ext cx="2152650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D7D7D7"/>
              </a:buClr>
              <a:buFontTx/>
              <a:buNone/>
            </a:pPr>
            <a:r>
              <a:rPr lang="fr-F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Etanchéité de l’enveloppe du bâtiment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7257708" y="2320547"/>
            <a:ext cx="1401939" cy="2154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buChar char="–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D7D7D7"/>
              </a:buClr>
              <a:buNone/>
              <a:defRPr/>
            </a:pPr>
            <a:r>
              <a:rPr lang="fr-FR" sz="1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Sensibilisation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6" t="34577" r="6257" b="13746"/>
          <a:stretch/>
        </p:blipFill>
        <p:spPr bwMode="auto">
          <a:xfrm>
            <a:off x="2856004" y="3832904"/>
            <a:ext cx="1396260" cy="9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C:\Users\A.NEVES-DA-SILVA\Google Drive\Veolia 2014\Cities\Hubgrade\IdVisuelleHubgrade\IdVisuelleHubgrade\Hubgrade quadri.png">
            <a:hlinkClick r:id="" action="ppaction://noaction"/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087" y="2913908"/>
            <a:ext cx="98792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Espace réservé du contenu 17" descr="Image2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70455" y="3049201"/>
            <a:ext cx="1309996" cy="781943"/>
          </a:xfrm>
          <a:prstGeom prst="rect">
            <a:avLst/>
          </a:prstGeom>
        </p:spPr>
      </p:pic>
      <p:pic>
        <p:nvPicPr>
          <p:cNvPr id="35" name="Image 34" descr="Image3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45008" y="3337232"/>
            <a:ext cx="1086490" cy="88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07-fleche.png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62A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0800000">
            <a:off x="4872228" y="3985304"/>
            <a:ext cx="240322" cy="2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 descr="07-fleche.png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62A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679010" y="4402659"/>
            <a:ext cx="288000" cy="31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44" y="2617152"/>
            <a:ext cx="543245" cy="46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625">
            <a:off x="6444457" y="3052112"/>
            <a:ext cx="543263" cy="4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Connecteur droit 43"/>
          <p:cNvCxnSpPr/>
          <p:nvPr/>
        </p:nvCxnSpPr>
        <p:spPr>
          <a:xfrm>
            <a:off x="2639980" y="2369366"/>
            <a:ext cx="0" cy="1615938"/>
          </a:xfrm>
          <a:prstGeom prst="line">
            <a:avLst/>
          </a:prstGeom>
          <a:ln w="3175">
            <a:solidFill>
              <a:srgbClr val="0062A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7032468" y="2498619"/>
            <a:ext cx="0" cy="694597"/>
          </a:xfrm>
          <a:prstGeom prst="line">
            <a:avLst/>
          </a:prstGeom>
          <a:ln w="3175">
            <a:solidFill>
              <a:srgbClr val="0062A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space réservé du contenu 2"/>
          <p:cNvSpPr txBox="1">
            <a:spLocks/>
          </p:cNvSpPr>
          <p:nvPr/>
        </p:nvSpPr>
        <p:spPr bwMode="auto">
          <a:xfrm>
            <a:off x="4770455" y="2317561"/>
            <a:ext cx="2068671" cy="2154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buChar char="–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Clr>
                <a:srgbClr val="D7D7D7"/>
              </a:buClr>
              <a:buFontTx/>
              <a:buNone/>
              <a:defRPr/>
            </a:pPr>
            <a:r>
              <a:rPr lang="fr-FR" sz="1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du pilotage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4589697" y="5844041"/>
            <a:ext cx="4069949" cy="451181"/>
          </a:xfrm>
          <a:prstGeom prst="roundRect">
            <a:avLst/>
          </a:prstGeom>
          <a:solidFill>
            <a:schemeClr val="accent3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rtlCol="0" anchor="b"/>
          <a:lstStyle/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                          </a:t>
            </a:r>
            <a:r>
              <a:rPr lang="en-US" sz="1600" dirty="0" err="1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conduite</a:t>
            </a:r>
            <a:r>
              <a:rPr lang="en-US" sz="1600" dirty="0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 et </a:t>
            </a:r>
            <a:r>
              <a:rPr lang="en-US" sz="1600" dirty="0" err="1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suivi</a:t>
            </a:r>
            <a:endParaRPr lang="en-US" sz="1600" dirty="0">
              <a:solidFill>
                <a:prstClr val="white"/>
              </a:solidFill>
              <a:latin typeface="FS Sinclair" pitchFamily="50" charset="0"/>
              <a:cs typeface="Arial" panose="020B0604020202020204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2430677" y="5839485"/>
            <a:ext cx="2241348" cy="463232"/>
          </a:xfrm>
          <a:prstGeom prst="roundRect">
            <a:avLst/>
          </a:prstGeom>
          <a:solidFill>
            <a:schemeClr val="accent4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rtlCol="0" anchor="b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               </a:t>
            </a:r>
            <a:r>
              <a:rPr lang="en-US" sz="1600" dirty="0" err="1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r</a:t>
            </a:r>
            <a:r>
              <a:rPr lang="en-US" sz="1600" dirty="0" err="1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égulation</a:t>
            </a:r>
            <a:r>
              <a:rPr lang="en-US" sz="1600" dirty="0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  </a:t>
            </a:r>
            <a:endParaRPr lang="en-US" sz="300" i="1" dirty="0">
              <a:solidFill>
                <a:prstClr val="white"/>
              </a:solidFill>
              <a:latin typeface="FS Sinclair" pitchFamily="50" charset="0"/>
              <a:cs typeface="Arial" panose="020B0604020202020204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383450" y="5847267"/>
            <a:ext cx="2144158" cy="458828"/>
          </a:xfrm>
          <a:prstGeom prst="roundRect">
            <a:avLst/>
          </a:prstGeom>
          <a:solidFill>
            <a:schemeClr val="bg2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rtlCol="0" anchor="b"/>
          <a:lstStyle/>
          <a:p>
            <a:pPr algn="ctr"/>
            <a:r>
              <a:rPr lang="en-US" sz="1600" dirty="0" err="1" smtClean="0">
                <a:solidFill>
                  <a:prstClr val="white"/>
                </a:solidFill>
                <a:latin typeface="FS Sinclair" pitchFamily="50" charset="0"/>
                <a:cs typeface="Arial" panose="020B0604020202020204" pitchFamily="34" charset="0"/>
              </a:rPr>
              <a:t>bâti</a:t>
            </a:r>
            <a:endParaRPr lang="en-US" sz="1600" dirty="0">
              <a:solidFill>
                <a:prstClr val="white"/>
              </a:solidFill>
              <a:latin typeface="FS Sinclair" pitchFamily="50" charset="0"/>
              <a:cs typeface="Arial" panose="020B0604020202020204" pitchFamily="34" charset="0"/>
            </a:endParaRPr>
          </a:p>
        </p:txBody>
      </p:sp>
      <p:cxnSp>
        <p:nvCxnSpPr>
          <p:cNvPr id="9" name="Connecteur en arc 8"/>
          <p:cNvCxnSpPr>
            <a:endCxn id="32" idx="0"/>
          </p:cNvCxnSpPr>
          <p:nvPr/>
        </p:nvCxnSpPr>
        <p:spPr>
          <a:xfrm rot="10800000" flipV="1">
            <a:off x="1459517" y="1680461"/>
            <a:ext cx="2670903" cy="529377"/>
          </a:xfrm>
          <a:prstGeom prst="curved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rc 61"/>
          <p:cNvCxnSpPr>
            <a:endCxn id="31" idx="0"/>
          </p:cNvCxnSpPr>
          <p:nvPr/>
        </p:nvCxnSpPr>
        <p:spPr>
          <a:xfrm rot="10800000" flipV="1">
            <a:off x="3554135" y="1680461"/>
            <a:ext cx="576285" cy="529377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endCxn id="55" idx="0"/>
          </p:cNvCxnSpPr>
          <p:nvPr/>
        </p:nvCxnSpPr>
        <p:spPr>
          <a:xfrm>
            <a:off x="5048978" y="1680462"/>
            <a:ext cx="755813" cy="637099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33" idx="0"/>
          </p:cNvCxnSpPr>
          <p:nvPr/>
        </p:nvCxnSpPr>
        <p:spPr>
          <a:xfrm>
            <a:off x="5088255" y="1680460"/>
            <a:ext cx="2870423" cy="640087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5919383" y="5288777"/>
            <a:ext cx="1401939" cy="2154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buChar char="–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D7D7D7"/>
              </a:buClr>
              <a:buNone/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95" y="1306862"/>
            <a:ext cx="667822" cy="6678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6248" y="3039908"/>
            <a:ext cx="108494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7662351" y="2849038"/>
            <a:ext cx="1217944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AMCI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3603646"/>
            <a:ext cx="667822" cy="6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  <p:bldP spid="32" grpId="0"/>
      <p:bldP spid="33" grpId="0"/>
      <p:bldP spid="55" grpId="0"/>
      <p:bldP spid="39" grpId="0" animBg="1"/>
      <p:bldP spid="41" grpId="0" animBg="1"/>
      <p:bldP spid="42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Hubgrade</a:t>
            </a:r>
            <a:r>
              <a:rPr lang="fr-FR" dirty="0" smtClean="0"/>
              <a:t> Veolia: l’optimisation des équipements</a:t>
            </a:r>
            <a:br>
              <a:rPr lang="fr-FR" dirty="0" smtClean="0"/>
            </a:br>
            <a:r>
              <a:rPr lang="fr-FR" dirty="0" smtClean="0"/>
              <a:t>Exemple </a:t>
            </a:r>
            <a:r>
              <a:rPr lang="fr-FR" dirty="0" err="1" smtClean="0"/>
              <a:t>Hubgrade</a:t>
            </a:r>
            <a:r>
              <a:rPr lang="fr-FR" dirty="0" smtClean="0"/>
              <a:t> Bilbao- Espagne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2" y="1529123"/>
            <a:ext cx="8105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3" y="544389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0630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9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AMCI: une solution de sensibilisation des usagers aux bons comportements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753616" y="1561843"/>
            <a:ext cx="7081669" cy="4960189"/>
            <a:chOff x="1009288" y="1483742"/>
            <a:chExt cx="7081669" cy="4960189"/>
          </a:xfrm>
        </p:grpSpPr>
        <p:pic>
          <p:nvPicPr>
            <p:cNvPr id="2652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288" y="1483742"/>
              <a:ext cx="7081669" cy="496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3830128" y="1722466"/>
              <a:ext cx="14837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Réseaux </a:t>
              </a:r>
              <a:r>
                <a:rPr lang="fr-FR" sz="1300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intelligents</a:t>
              </a:r>
              <a:endParaRPr lang="en-US" sz="13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925972" y="1713840"/>
              <a:ext cx="116498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</a:p>
            <a:p>
              <a:r>
                <a:rPr lang="fr-FR" sz="1300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intelligents</a:t>
              </a:r>
              <a:endParaRPr lang="en-US" sz="13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683769" y="3933638"/>
              <a:ext cx="1086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>
                      <a:lumMod val="65000"/>
                    </a:schemeClr>
                  </a:solidFill>
                </a:rPr>
                <a:t>Propriétaires</a:t>
              </a:r>
              <a:endParaRPr lang="en-US" sz="9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382508" y="4681261"/>
              <a:ext cx="1086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>
                      <a:lumMod val="65000"/>
                    </a:schemeClr>
                  </a:solidFill>
                </a:rPr>
                <a:t>Locataires</a:t>
              </a:r>
              <a:endParaRPr lang="en-US" sz="9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712510" y="3151458"/>
              <a:ext cx="10581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Interface numérique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45144" y="5831457"/>
              <a:ext cx="2009955" cy="5686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Coaching individuel</a:t>
              </a:r>
            </a:p>
            <a:p>
              <a:pPr algn="ctr"/>
              <a:r>
                <a:rPr lang="fr-FR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(comportements)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01600" y="1260540"/>
            <a:ext cx="1949570" cy="3781201"/>
            <a:chOff x="201600" y="1825412"/>
            <a:chExt cx="1949570" cy="3781201"/>
          </a:xfrm>
        </p:grpSpPr>
        <p:pic>
          <p:nvPicPr>
            <p:cNvPr id="26522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00" y="1825412"/>
              <a:ext cx="554512" cy="378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756112" y="2060221"/>
              <a:ext cx="139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Eau froide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6112" y="2583760"/>
              <a:ext cx="139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Eau chaude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56112" y="3102514"/>
              <a:ext cx="139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Gaz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56112" y="3672861"/>
              <a:ext cx="139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Electricité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56112" y="4133038"/>
              <a:ext cx="139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Chauffage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56112" y="4623765"/>
              <a:ext cx="1395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Température intérieure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0" y="4288738"/>
            <a:ext cx="716980" cy="9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28" y="5884352"/>
            <a:ext cx="936819" cy="6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uvertu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couvertu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4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7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8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_couvertu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9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couvertu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4_couvertu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5_couvertu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0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11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D8C9C4"/>
      </a:lt2>
      <a:accent1>
        <a:srgbClr val="C00000"/>
      </a:accent1>
      <a:accent2>
        <a:srgbClr val="DDDDDD"/>
      </a:accent2>
      <a:accent3>
        <a:srgbClr val="FFFFFF"/>
      </a:accent3>
      <a:accent4>
        <a:srgbClr val="404040"/>
      </a:accent4>
      <a:accent5>
        <a:srgbClr val="DCAAAA"/>
      </a:accent5>
      <a:accent6>
        <a:srgbClr val="C8C8C8"/>
      </a:accent6>
      <a:hlink>
        <a:srgbClr val="C0C0C0"/>
      </a:hlink>
      <a:folHlink>
        <a:srgbClr val="FFD9D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AD80A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8C408"/>
        </a:accent6>
        <a:hlink>
          <a:srgbClr val="F0A6A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F302B"/>
        </a:dk2>
        <a:lt2>
          <a:srgbClr val="ADA07A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D9B28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F302B"/>
        </a:dk2>
        <a:lt2>
          <a:srgbClr val="969696"/>
        </a:lt2>
        <a:accent1>
          <a:srgbClr val="AF1E2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4ABAD"/>
        </a:accent5>
        <a:accent6>
          <a:srgbClr val="A1A1A1"/>
        </a:accent6>
        <a:hlink>
          <a:srgbClr val="ADA07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C8C8C8"/>
        </a:accent6>
        <a:hlink>
          <a:srgbClr val="B2B2B2"/>
        </a:hlink>
        <a:folHlink>
          <a:srgbClr val="D8C9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ature_template">
  <a:themeElements>
    <a:clrScheme name="Natur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C63F"/>
      </a:accent1>
      <a:accent2>
        <a:srgbClr val="155E94"/>
      </a:accent2>
      <a:accent3>
        <a:srgbClr val="FFFFFF"/>
      </a:accent3>
      <a:accent4>
        <a:srgbClr val="000000"/>
      </a:accent4>
      <a:accent5>
        <a:srgbClr val="C5DFAF"/>
      </a:accent5>
      <a:accent6>
        <a:srgbClr val="125486"/>
      </a:accent6>
      <a:hlink>
        <a:srgbClr val="009EDD"/>
      </a:hlink>
      <a:folHlink>
        <a:srgbClr val="188347"/>
      </a:folHlink>
    </a:clrScheme>
    <a:fontScheme name="Natur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tur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155E9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125486"/>
        </a:accent6>
        <a:hlink>
          <a:srgbClr val="009EDD"/>
        </a:hlink>
        <a:folHlink>
          <a:srgbClr val="1883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Modèle Nature">
  <a:themeElements>
    <a:clrScheme name="Modèle Na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C63F"/>
      </a:accent1>
      <a:accent2>
        <a:srgbClr val="155E94"/>
      </a:accent2>
      <a:accent3>
        <a:srgbClr val="FFFFFF"/>
      </a:accent3>
      <a:accent4>
        <a:srgbClr val="000000"/>
      </a:accent4>
      <a:accent5>
        <a:srgbClr val="C5DFAF"/>
      </a:accent5>
      <a:accent6>
        <a:srgbClr val="125486"/>
      </a:accent6>
      <a:hlink>
        <a:srgbClr val="009EDD"/>
      </a:hlink>
      <a:folHlink>
        <a:srgbClr val="188347"/>
      </a:folHlink>
    </a:clrScheme>
    <a:fontScheme name="Modèle Na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Na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155E9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125486"/>
        </a:accent6>
        <a:hlink>
          <a:srgbClr val="009EDD"/>
        </a:hlink>
        <a:folHlink>
          <a:srgbClr val="1883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18610</TotalTime>
  <Words>259</Words>
  <Application>Microsoft Office PowerPoint</Application>
  <PresentationFormat>Affichage à l'écran (4:3)</PresentationFormat>
  <Paragraphs>65</Paragraphs>
  <Slides>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32" baseType="lpstr">
      <vt:lpstr>couverture</vt:lpstr>
      <vt:lpstr>vert pomme</vt:lpstr>
      <vt:lpstr>violet</vt:lpstr>
      <vt:lpstr>brique</vt:lpstr>
      <vt:lpstr>orange</vt:lpstr>
      <vt:lpstr>bleu piscine</vt:lpstr>
      <vt:lpstr>Nature_template</vt:lpstr>
      <vt:lpstr>1_bleu piscine</vt:lpstr>
      <vt:lpstr>Modèle Nature</vt:lpstr>
      <vt:lpstr>2_bleu piscine</vt:lpstr>
      <vt:lpstr>1_Default Design</vt:lpstr>
      <vt:lpstr>2_Default Design</vt:lpstr>
      <vt:lpstr>3_Default Design</vt:lpstr>
      <vt:lpstr>1_couverture</vt:lpstr>
      <vt:lpstr>4_Default Design</vt:lpstr>
      <vt:lpstr>5_Default Design</vt:lpstr>
      <vt:lpstr>6_Default Design</vt:lpstr>
      <vt:lpstr>7_Default Design</vt:lpstr>
      <vt:lpstr>8_Default Design</vt:lpstr>
      <vt:lpstr>2_couverture</vt:lpstr>
      <vt:lpstr>9_Default Design</vt:lpstr>
      <vt:lpstr>3_couverture</vt:lpstr>
      <vt:lpstr>4_couverture</vt:lpstr>
      <vt:lpstr>5_couverture</vt:lpstr>
      <vt:lpstr>10_Default Design</vt:lpstr>
      <vt:lpstr>11_Default Design</vt:lpstr>
      <vt:lpstr>Diapositive think-cell</vt:lpstr>
      <vt:lpstr>Présentation PowerPoint</vt:lpstr>
      <vt:lpstr>Le numérique: une composante désormais incontournable des services d’Efficacité Energétique</vt:lpstr>
      <vt:lpstr>Le changement des comportements: une brique essentielle à la performance des solutions d’EE</vt:lpstr>
      <vt:lpstr>Hubgrade Veolia: l’optimisation des équipements Exemple Hubgrade Bilbao- Espagne</vt:lpstr>
      <vt:lpstr>AMCI: une solution de sensibilisation des usagers aux bons comportements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GRIFFET ANNE</dc:creator>
  <cp:lastModifiedBy>Utilisateur Windows</cp:lastModifiedBy>
  <cp:revision>1046</cp:revision>
  <cp:lastPrinted>2015-07-27T08:10:09Z</cp:lastPrinted>
  <dcterms:created xsi:type="dcterms:W3CDTF">2014-03-04T13:03:54Z</dcterms:created>
  <dcterms:modified xsi:type="dcterms:W3CDTF">2016-05-20T08:56:48Z</dcterms:modified>
</cp:coreProperties>
</file>